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5" r:id="rId3"/>
    <p:sldId id="257" r:id="rId4"/>
    <p:sldId id="258" r:id="rId5"/>
    <p:sldId id="259" r:id="rId6"/>
    <p:sldId id="260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VY_32_INOVACE_12_MATEMATIKA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A MATEŘSKÁ ŠKOLA BŘEZNO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MGR.HOFMANOVÁ MARCELA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r>
            <a:rPr lang="cs-CZ" sz="2000" baseline="0" dirty="0" smtClean="0"/>
            <a:t> Počítání s 10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CZ.1.07/1.4.00/21.0360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423" custLinFactNeighborY="-202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750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-423" custLinFactNeighborY="-955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489E352-2212-40BC-827B-93C0A5BEF9D4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738FC68-43A8-4788-9B11-C6A2682C068B}" type="presOf" srcId="{D8197B8C-B260-4A16-BDF4-0947B075E274}" destId="{25B08C86-7E15-44DC-BE7F-FFB55DD49D12}" srcOrd="0" destOrd="0" presId="urn:microsoft.com/office/officeart/2005/8/layout/target3"/>
    <dgm:cxn modelId="{129A1A2D-76A9-4417-91F3-5CF144AC2A1A}" type="presOf" srcId="{D1D4F407-5343-4D3F-B5B9-D407B03CAEB4}" destId="{D005CE8C-CC26-4C3E-AC11-E15060ECD759}" srcOrd="0" destOrd="0" presId="urn:microsoft.com/office/officeart/2005/8/layout/target3"/>
    <dgm:cxn modelId="{7C6C3094-4493-4140-BE55-9229A711C103}" type="presOf" srcId="{4C35D32F-0EAB-4CD7-82EE-45574DC2A586}" destId="{8BEBB6EC-1DAA-4CAC-8A25-BC0FCBD5DBD5}" srcOrd="0" destOrd="0" presId="urn:microsoft.com/office/officeart/2005/8/layout/target3"/>
    <dgm:cxn modelId="{B05890EC-0E06-4B9D-8BBC-A041769CDF28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7850CF7-D1DF-4211-A0FC-C8FEC5A8A724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536E12-876B-4250-A7C4-3FEAAC555321}" type="presOf" srcId="{D1D4F407-5343-4D3F-B5B9-D407B03CAEB4}" destId="{AED2198E-93D5-4001-81B4-73124B309672}" srcOrd="1" destOrd="0" presId="urn:microsoft.com/office/officeart/2005/8/layout/target3"/>
    <dgm:cxn modelId="{C48A808E-B43D-4E11-B679-CA55200FA783}" type="presOf" srcId="{4C35D32F-0EAB-4CD7-82EE-45574DC2A586}" destId="{890E4F0B-2866-4A3F-A3C7-2A14B1797930}" srcOrd="1" destOrd="0" presId="urn:microsoft.com/office/officeart/2005/8/layout/target3"/>
    <dgm:cxn modelId="{32B5BB38-941E-4414-8684-8BD1EC81E372}" type="presOf" srcId="{D8197B8C-B260-4A16-BDF4-0947B075E274}" destId="{5A5FFA88-C948-4069-8E93-59FA12366E83}" srcOrd="1" destOrd="0" presId="urn:microsoft.com/office/officeart/2005/8/layout/target3"/>
    <dgm:cxn modelId="{D121F5D3-E7B9-4B78-8602-8399BC2AE68D}" type="presOf" srcId="{B651F6E3-6281-48DB-9319-2AEAFDAE7572}" destId="{619D679B-A015-4ECF-8348-D1034C574F40}" srcOrd="0" destOrd="0" presId="urn:microsoft.com/office/officeart/2005/8/layout/target3"/>
    <dgm:cxn modelId="{D23171CB-9F7C-4A2C-81A0-FABA499E5493}" type="presOf" srcId="{D1B46980-6531-4606-95E6-44980827E919}" destId="{2BE915AB-18AA-4053-B92C-3BFC9ED204BB}" srcOrd="1" destOrd="0" presId="urn:microsoft.com/office/officeart/2005/8/layout/target3"/>
    <dgm:cxn modelId="{3CDB2F98-C952-4DE3-9DAF-B0B7DF70C368}" type="presParOf" srcId="{333A1088-737F-45CB-B68E-254E46348037}" destId="{F5ABB229-8D3B-4694-996A-96F23CF14429}" srcOrd="0" destOrd="0" presId="urn:microsoft.com/office/officeart/2005/8/layout/target3"/>
    <dgm:cxn modelId="{96E2FAE9-15F9-476F-9E3C-68044876986F}" type="presParOf" srcId="{333A1088-737F-45CB-B68E-254E46348037}" destId="{F41139FD-01EE-4571-8B17-4FB00FC51163}" srcOrd="1" destOrd="0" presId="urn:microsoft.com/office/officeart/2005/8/layout/target3"/>
    <dgm:cxn modelId="{8F234D0A-D1A9-41D3-8490-32AA5D0994D3}" type="presParOf" srcId="{333A1088-737F-45CB-B68E-254E46348037}" destId="{D005CE8C-CC26-4C3E-AC11-E15060ECD759}" srcOrd="2" destOrd="0" presId="urn:microsoft.com/office/officeart/2005/8/layout/target3"/>
    <dgm:cxn modelId="{C13BC23A-AE39-483C-91EE-B6937E5DE5F5}" type="presParOf" srcId="{333A1088-737F-45CB-B68E-254E46348037}" destId="{2C702D82-9B77-49B7-9568-BB8EB47C3372}" srcOrd="3" destOrd="0" presId="urn:microsoft.com/office/officeart/2005/8/layout/target3"/>
    <dgm:cxn modelId="{C1947709-12E4-4125-A435-8057C8B4AD23}" type="presParOf" srcId="{333A1088-737F-45CB-B68E-254E46348037}" destId="{A52A0455-90FF-4808-ABD0-F02540D31D5A}" srcOrd="4" destOrd="0" presId="urn:microsoft.com/office/officeart/2005/8/layout/target3"/>
    <dgm:cxn modelId="{19EEFAF2-FFDE-4752-9360-99E9206FE28B}" type="presParOf" srcId="{333A1088-737F-45CB-B68E-254E46348037}" destId="{6140AFEC-043D-4C43-A2F9-D0F5331DF3A3}" srcOrd="5" destOrd="0" presId="urn:microsoft.com/office/officeart/2005/8/layout/target3"/>
    <dgm:cxn modelId="{E84EF55D-D437-4561-84F2-F1256FCDA6E1}" type="presParOf" srcId="{333A1088-737F-45CB-B68E-254E46348037}" destId="{9358AC05-5D7D-4327-9F80-1AD486AEA664}" srcOrd="6" destOrd="0" presId="urn:microsoft.com/office/officeart/2005/8/layout/target3"/>
    <dgm:cxn modelId="{181418C0-CEB7-4063-B2CD-F691E30ECDF5}" type="presParOf" srcId="{333A1088-737F-45CB-B68E-254E46348037}" destId="{313FC574-E1CD-4FB4-B054-0B805CE0447D}" srcOrd="7" destOrd="0" presId="urn:microsoft.com/office/officeart/2005/8/layout/target3"/>
    <dgm:cxn modelId="{A3096CB1-A589-4E0A-BEB7-39E9AB178E8B}" type="presParOf" srcId="{333A1088-737F-45CB-B68E-254E46348037}" destId="{619D679B-A015-4ECF-8348-D1034C574F40}" srcOrd="8" destOrd="0" presId="urn:microsoft.com/office/officeart/2005/8/layout/target3"/>
    <dgm:cxn modelId="{8629D051-906C-460F-8AE2-07C3C5ACC1B8}" type="presParOf" srcId="{333A1088-737F-45CB-B68E-254E46348037}" destId="{322283A8-4A27-4CDA-BAE3-F381106A9174}" srcOrd="9" destOrd="0" presId="urn:microsoft.com/office/officeart/2005/8/layout/target3"/>
    <dgm:cxn modelId="{7A178142-C211-4254-9A12-A56E3641892D}" type="presParOf" srcId="{333A1088-737F-45CB-B68E-254E46348037}" destId="{FFC9F71D-1B4F-4AD9-A4A6-86ADEFC8AF5C}" srcOrd="10" destOrd="0" presId="urn:microsoft.com/office/officeart/2005/8/layout/target3"/>
    <dgm:cxn modelId="{AA94545F-1920-44E2-8053-1C0776285B7D}" type="presParOf" srcId="{333A1088-737F-45CB-B68E-254E46348037}" destId="{25B08C86-7E15-44DC-BE7F-FFB55DD49D12}" srcOrd="11" destOrd="0" presId="urn:microsoft.com/office/officeart/2005/8/layout/target3"/>
    <dgm:cxn modelId="{E17B9B39-AD8A-4E87-BEBD-FFF5D1827B4C}" type="presParOf" srcId="{333A1088-737F-45CB-B68E-254E46348037}" destId="{76644BE8-9D7C-4C09-B250-3D10AF48CBB7}" srcOrd="12" destOrd="0" presId="urn:microsoft.com/office/officeart/2005/8/layout/target3"/>
    <dgm:cxn modelId="{7E791BF5-DCFD-4C7F-A323-F437D396CE44}" type="presParOf" srcId="{333A1088-737F-45CB-B68E-254E46348037}" destId="{EE85B701-7295-41C0-BA7A-34D3756A2AE6}" srcOrd="13" destOrd="0" presId="urn:microsoft.com/office/officeart/2005/8/layout/target3"/>
    <dgm:cxn modelId="{E3DBA45B-49BE-43D6-8AC2-4FB2FB1178D2}" type="presParOf" srcId="{333A1088-737F-45CB-B68E-254E46348037}" destId="{8BEBB6EC-1DAA-4CAC-8A25-BC0FCBD5DBD5}" srcOrd="14" destOrd="0" presId="urn:microsoft.com/office/officeart/2005/8/layout/target3"/>
    <dgm:cxn modelId="{3A682BD9-69BA-4FC5-8D63-5547A4316A4B}" type="presParOf" srcId="{333A1088-737F-45CB-B68E-254E46348037}" destId="{AED2198E-93D5-4001-81B4-73124B309672}" srcOrd="15" destOrd="0" presId="urn:microsoft.com/office/officeart/2005/8/layout/target3"/>
    <dgm:cxn modelId="{84F4E7E8-530F-4DF2-8632-F514BA62F743}" type="presParOf" srcId="{333A1088-737F-45CB-B68E-254E46348037}" destId="{2BE915AB-18AA-4053-B92C-3BFC9ED204BB}" srcOrd="16" destOrd="0" presId="urn:microsoft.com/office/officeart/2005/8/layout/target3"/>
    <dgm:cxn modelId="{05AD8D2F-BEDD-4A96-88B9-5024166BF375}" type="presParOf" srcId="{333A1088-737F-45CB-B68E-254E46348037}" destId="{6BB5E863-4638-4E1D-BFDE-399D028AC4ED}" srcOrd="17" destOrd="0" presId="urn:microsoft.com/office/officeart/2005/8/layout/target3"/>
    <dgm:cxn modelId="{FEEDD1C7-BC97-428A-9A4A-2651DB2BFF0D}" type="presParOf" srcId="{333A1088-737F-45CB-B68E-254E46348037}" destId="{5A5FFA88-C948-4069-8E93-59FA12366E83}" srcOrd="18" destOrd="0" presId="urn:microsoft.com/office/officeart/2005/8/layout/target3"/>
    <dgm:cxn modelId="{8B6963C4-FA85-41A7-9B08-355A11259283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8B0D4-477B-4A51-AE96-2A4A247EA2F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C1BB5-C039-4075-B7A6-EA91AA6C7DB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8" name="Obrázek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Výukový program pro žáky 1. ročníku na 1. stupni ZŠ.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Téma: Sčítání s desítkou do 20  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200" dirty="0" smtClean="0">
                <a:latin typeface="Comic Sans MS" pitchFamily="66" charset="0"/>
                <a:cs typeface="Times New Roman" pitchFamily="18" charset="0"/>
              </a:rPr>
              <a:t>Možnost využití: interaktivní tabule, pracovní list.</a:t>
            </a:r>
          </a:p>
          <a:p>
            <a:pPr eaLnBrk="1" hangingPunct="1">
              <a:buFont typeface="Arial" pitchFamily="34" charset="0"/>
              <a:buChar char="•"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24" descr="Popis: C:\Users\hofmanova\AppData\Local\Microsoft\Windows\Temporary Internet Files\Content.IE5\HQDY25LB\MP90042771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785794"/>
            <a:ext cx="1000132" cy="1000132"/>
          </a:xfrm>
          <a:prstGeom prst="rect">
            <a:avLst/>
          </a:prstGeom>
          <a:noFill/>
        </p:spPr>
      </p:pic>
      <p:pic>
        <p:nvPicPr>
          <p:cNvPr id="2049" name="Obrázek 25" descr="Popis: C:\Users\hofmanova\AppData\Local\Microsoft\Windows\Temporary Internet Files\Content.IE5\2UNC9RSA\MP900399639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74687" y="785794"/>
            <a:ext cx="771525" cy="857256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-1714536"/>
            <a:ext cx="800102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3200" dirty="0"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3200" dirty="0"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Květinářka vázala slavnostní kytici.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        Uvázala do ní 10           a 7 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1838324"/>
            <a:ext cx="9144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Kolik květin svázala květinářka celkem?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Z: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V: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O: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/>
          <a:lstStyle/>
          <a:p>
            <a:pPr algn="l"/>
            <a:r>
              <a:rPr lang="cs-CZ" dirty="0" smtClean="0"/>
              <a:t>Řešení: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10 + 7 = 17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Procvičujeme sčítání s desítkou: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10  + 7 = </a:t>
            </a:r>
          </a:p>
          <a:p>
            <a:r>
              <a:rPr lang="cs-CZ" dirty="0" smtClean="0"/>
              <a:t>10 +  9 =</a:t>
            </a:r>
          </a:p>
          <a:p>
            <a:r>
              <a:rPr lang="cs-CZ" dirty="0" smtClean="0"/>
              <a:t>10 +  2 =</a:t>
            </a:r>
          </a:p>
          <a:p>
            <a:r>
              <a:rPr lang="cs-CZ" dirty="0" smtClean="0"/>
              <a:t>10 +  5 =</a:t>
            </a:r>
          </a:p>
          <a:p>
            <a:r>
              <a:rPr lang="cs-CZ" dirty="0" smtClean="0"/>
              <a:t>10 +  8 =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10 +  1  =</a:t>
            </a:r>
          </a:p>
          <a:p>
            <a:r>
              <a:rPr lang="cs-CZ" dirty="0" smtClean="0"/>
              <a:t>10 +  4  =</a:t>
            </a:r>
          </a:p>
          <a:p>
            <a:r>
              <a:rPr lang="cs-CZ" dirty="0" smtClean="0"/>
              <a:t>10 +  6  =</a:t>
            </a:r>
          </a:p>
          <a:p>
            <a:r>
              <a:rPr lang="cs-CZ" dirty="0" smtClean="0"/>
              <a:t>10 + </a:t>
            </a:r>
            <a:r>
              <a:rPr lang="cs-CZ" dirty="0" err="1" smtClean="0"/>
              <a:t>10</a:t>
            </a:r>
            <a:r>
              <a:rPr lang="cs-CZ" dirty="0" smtClean="0"/>
              <a:t> =</a:t>
            </a:r>
          </a:p>
          <a:p>
            <a:r>
              <a:rPr lang="cs-CZ" dirty="0" smtClean="0"/>
              <a:t>10 +  3  =</a:t>
            </a:r>
            <a:endParaRPr lang="cs-CZ" dirty="0"/>
          </a:p>
        </p:txBody>
      </p:sp>
      <p:pic>
        <p:nvPicPr>
          <p:cNvPr id="1026" name="Picture 2" descr="C:\Documents and Settings\Vladimír Hofman\Local Settings\Temporary Internet Files\Content.IE5\3LRQT3GG\MP90043083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8" y="4643446"/>
            <a:ext cx="2357454" cy="22145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10  + 7 =   17</a:t>
            </a:r>
          </a:p>
          <a:p>
            <a:r>
              <a:rPr lang="cs-CZ" dirty="0" smtClean="0"/>
              <a:t>10 +  9 =   19</a:t>
            </a:r>
          </a:p>
          <a:p>
            <a:r>
              <a:rPr lang="cs-CZ" dirty="0" smtClean="0"/>
              <a:t>10 +  2 =   12</a:t>
            </a:r>
          </a:p>
          <a:p>
            <a:r>
              <a:rPr lang="cs-CZ" dirty="0" smtClean="0"/>
              <a:t>10 +  5 =   15</a:t>
            </a:r>
          </a:p>
          <a:p>
            <a:r>
              <a:rPr lang="cs-CZ" dirty="0" smtClean="0"/>
              <a:t>10 +  8 =   18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10 +  1  =  11</a:t>
            </a:r>
          </a:p>
          <a:p>
            <a:r>
              <a:rPr lang="cs-CZ" dirty="0" smtClean="0"/>
              <a:t>10 +  4  =  14</a:t>
            </a:r>
          </a:p>
          <a:p>
            <a:r>
              <a:rPr lang="cs-CZ" dirty="0" smtClean="0"/>
              <a:t>10 +  6  =  16</a:t>
            </a:r>
          </a:p>
          <a:p>
            <a:r>
              <a:rPr lang="cs-CZ" dirty="0" smtClean="0"/>
              <a:t>10 + </a:t>
            </a:r>
            <a:r>
              <a:rPr lang="cs-CZ" dirty="0" err="1" smtClean="0"/>
              <a:t>10</a:t>
            </a:r>
            <a:r>
              <a:rPr lang="cs-CZ" dirty="0" smtClean="0"/>
              <a:t> =  20</a:t>
            </a:r>
          </a:p>
          <a:p>
            <a:r>
              <a:rPr lang="cs-CZ" dirty="0" smtClean="0"/>
              <a:t>10 +  3  =  13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69</TotalTime>
  <Words>178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Snímek 3</vt:lpstr>
      <vt:lpstr>Řešení:  10 + 7 = 17</vt:lpstr>
      <vt:lpstr>Procvičujeme sčítání s desítkou:</vt:lpstr>
      <vt:lpstr>Řešení: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Vladimír Hofman</dc:creator>
  <cp:lastModifiedBy>Vladimír Hofman</cp:lastModifiedBy>
  <cp:revision>7</cp:revision>
  <dcterms:created xsi:type="dcterms:W3CDTF">2012-05-29T07:08:41Z</dcterms:created>
  <dcterms:modified xsi:type="dcterms:W3CDTF">2012-06-25T21:12:03Z</dcterms:modified>
</cp:coreProperties>
</file>