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0" r:id="rId3"/>
    <p:sldId id="256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3333" autoAdjust="0"/>
  </p:normalViewPr>
  <p:slideViewPr>
    <p:cSldViewPr>
      <p:cViewPr varScale="1">
        <p:scale>
          <a:sx n="40" d="100"/>
          <a:sy n="40" d="100"/>
        </p:scale>
        <p:origin x="-12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4B6E64-949C-4E55-8799-9EB3F935493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6314A0-33E7-4DB8-A4F7-278D8B038407}" type="presOf" srcId="{4C35D32F-0EAB-4CD7-82EE-45574DC2A586}" destId="{890E4F0B-2866-4A3F-A3C7-2A14B1797930}" srcOrd="1" destOrd="0" presId="urn:microsoft.com/office/officeart/2005/8/layout/target3"/>
    <dgm:cxn modelId="{8FCF84FF-1842-492A-A5B2-3AD0AF840568}" type="presOf" srcId="{B651F6E3-6281-48DB-9319-2AEAFDAE7572}" destId="{6BB5E863-4638-4E1D-BFDE-399D028AC4ED}" srcOrd="1" destOrd="0" presId="urn:microsoft.com/office/officeart/2005/8/layout/target3"/>
    <dgm:cxn modelId="{6CBCB9B2-5455-443D-AF60-84EC50B83D5A}" type="presOf" srcId="{D8197B8C-B260-4A16-BDF4-0947B075E274}" destId="{5A5FFA88-C948-4069-8E93-59FA12366E83}" srcOrd="1" destOrd="0" presId="urn:microsoft.com/office/officeart/2005/8/layout/target3"/>
    <dgm:cxn modelId="{980F000B-F7A0-42F4-9EC5-BF630AB0336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AA5959-E56A-4EE4-A66A-88B759D75556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D7DCFFD-9208-43CD-9582-087CF4007E5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5D5089-ADE1-4332-820D-245DF13B5D17}" type="presOf" srcId="{B651F6E3-6281-48DB-9319-2AEAFDAE7572}" destId="{619D679B-A015-4ECF-8348-D1034C574F40}" srcOrd="0" destOrd="0" presId="urn:microsoft.com/office/officeart/2005/8/layout/target3"/>
    <dgm:cxn modelId="{5E01E47A-5CB0-4E8B-AFD9-0E07425D5C05}" type="presOf" srcId="{D1B46980-6531-4606-95E6-44980827E919}" destId="{6140AFEC-043D-4C43-A2F9-D0F5331DF3A3}" srcOrd="0" destOrd="0" presId="urn:microsoft.com/office/officeart/2005/8/layout/target3"/>
    <dgm:cxn modelId="{50A2B7ED-7B4B-4281-AAA3-DF6794F48EA6}" type="presOf" srcId="{D1D4F407-5343-4D3F-B5B9-D407B03CAEB4}" destId="{D005CE8C-CC26-4C3E-AC11-E15060ECD759}" srcOrd="0" destOrd="0" presId="urn:microsoft.com/office/officeart/2005/8/layout/target3"/>
    <dgm:cxn modelId="{6195E215-C210-4062-8971-40CEA980DD5A}" type="presOf" srcId="{D1D4F407-5343-4D3F-B5B9-D407B03CAEB4}" destId="{AED2198E-93D5-4001-81B4-73124B309672}" srcOrd="1" destOrd="0" presId="urn:microsoft.com/office/officeart/2005/8/layout/target3"/>
    <dgm:cxn modelId="{12430730-2D00-4EAE-A33B-49A8A17A9FE6}" type="presParOf" srcId="{333A1088-737F-45CB-B68E-254E46348037}" destId="{F5ABB229-8D3B-4694-996A-96F23CF14429}" srcOrd="0" destOrd="0" presId="urn:microsoft.com/office/officeart/2005/8/layout/target3"/>
    <dgm:cxn modelId="{AA5A99A7-D1EF-4083-8ADE-112A408EF389}" type="presParOf" srcId="{333A1088-737F-45CB-B68E-254E46348037}" destId="{F41139FD-01EE-4571-8B17-4FB00FC51163}" srcOrd="1" destOrd="0" presId="urn:microsoft.com/office/officeart/2005/8/layout/target3"/>
    <dgm:cxn modelId="{B1B5BDA6-8BBD-413E-A405-0CFD0742E5BA}" type="presParOf" srcId="{333A1088-737F-45CB-B68E-254E46348037}" destId="{D005CE8C-CC26-4C3E-AC11-E15060ECD759}" srcOrd="2" destOrd="0" presId="urn:microsoft.com/office/officeart/2005/8/layout/target3"/>
    <dgm:cxn modelId="{D61C9717-02F6-4F6C-8DF0-70D67C3FC283}" type="presParOf" srcId="{333A1088-737F-45CB-B68E-254E46348037}" destId="{2C702D82-9B77-49B7-9568-BB8EB47C3372}" srcOrd="3" destOrd="0" presId="urn:microsoft.com/office/officeart/2005/8/layout/target3"/>
    <dgm:cxn modelId="{2F1DC558-8683-42E2-B1F7-DE9ADBED2BC0}" type="presParOf" srcId="{333A1088-737F-45CB-B68E-254E46348037}" destId="{A52A0455-90FF-4808-ABD0-F02540D31D5A}" srcOrd="4" destOrd="0" presId="urn:microsoft.com/office/officeart/2005/8/layout/target3"/>
    <dgm:cxn modelId="{C701A899-26BC-49B8-9959-B414EAD3C280}" type="presParOf" srcId="{333A1088-737F-45CB-B68E-254E46348037}" destId="{6140AFEC-043D-4C43-A2F9-D0F5331DF3A3}" srcOrd="5" destOrd="0" presId="urn:microsoft.com/office/officeart/2005/8/layout/target3"/>
    <dgm:cxn modelId="{4AD27A80-A822-4B17-B1DE-54CD60FEEACF}" type="presParOf" srcId="{333A1088-737F-45CB-B68E-254E46348037}" destId="{9358AC05-5D7D-4327-9F80-1AD486AEA664}" srcOrd="6" destOrd="0" presId="urn:microsoft.com/office/officeart/2005/8/layout/target3"/>
    <dgm:cxn modelId="{85FDD107-89E2-473B-9590-EF800D3CDFDB}" type="presParOf" srcId="{333A1088-737F-45CB-B68E-254E46348037}" destId="{313FC574-E1CD-4FB4-B054-0B805CE0447D}" srcOrd="7" destOrd="0" presId="urn:microsoft.com/office/officeart/2005/8/layout/target3"/>
    <dgm:cxn modelId="{00282C0B-60AC-4D38-B416-DDD31FEC83E8}" type="presParOf" srcId="{333A1088-737F-45CB-B68E-254E46348037}" destId="{619D679B-A015-4ECF-8348-D1034C574F40}" srcOrd="8" destOrd="0" presId="urn:microsoft.com/office/officeart/2005/8/layout/target3"/>
    <dgm:cxn modelId="{83CB9B41-2276-4F1D-AEF5-40023DC5CCC8}" type="presParOf" srcId="{333A1088-737F-45CB-B68E-254E46348037}" destId="{322283A8-4A27-4CDA-BAE3-F381106A9174}" srcOrd="9" destOrd="0" presId="urn:microsoft.com/office/officeart/2005/8/layout/target3"/>
    <dgm:cxn modelId="{4B80EC87-EABD-4510-8D63-7E77042B533C}" type="presParOf" srcId="{333A1088-737F-45CB-B68E-254E46348037}" destId="{FFC9F71D-1B4F-4AD9-A4A6-86ADEFC8AF5C}" srcOrd="10" destOrd="0" presId="urn:microsoft.com/office/officeart/2005/8/layout/target3"/>
    <dgm:cxn modelId="{07E4AC21-4C5F-4A3C-9D43-096C04E24026}" type="presParOf" srcId="{333A1088-737F-45CB-B68E-254E46348037}" destId="{25B08C86-7E15-44DC-BE7F-FFB55DD49D12}" srcOrd="11" destOrd="0" presId="urn:microsoft.com/office/officeart/2005/8/layout/target3"/>
    <dgm:cxn modelId="{B1CACD5A-2FB6-4927-A62D-6254E397C5BC}" type="presParOf" srcId="{333A1088-737F-45CB-B68E-254E46348037}" destId="{76644BE8-9D7C-4C09-B250-3D10AF48CBB7}" srcOrd="12" destOrd="0" presId="urn:microsoft.com/office/officeart/2005/8/layout/target3"/>
    <dgm:cxn modelId="{01F96E8C-ED78-42D3-9DF7-47E12E1DFE6F}" type="presParOf" srcId="{333A1088-737F-45CB-B68E-254E46348037}" destId="{EE85B701-7295-41C0-BA7A-34D3756A2AE6}" srcOrd="13" destOrd="0" presId="urn:microsoft.com/office/officeart/2005/8/layout/target3"/>
    <dgm:cxn modelId="{AB173535-ECA2-414F-A70B-E2AB0B9C9460}" type="presParOf" srcId="{333A1088-737F-45CB-B68E-254E46348037}" destId="{8BEBB6EC-1DAA-4CAC-8A25-BC0FCBD5DBD5}" srcOrd="14" destOrd="0" presId="urn:microsoft.com/office/officeart/2005/8/layout/target3"/>
    <dgm:cxn modelId="{19287146-9EC0-4A0B-9DA5-2AD5D4237816}" type="presParOf" srcId="{333A1088-737F-45CB-B68E-254E46348037}" destId="{AED2198E-93D5-4001-81B4-73124B309672}" srcOrd="15" destOrd="0" presId="urn:microsoft.com/office/officeart/2005/8/layout/target3"/>
    <dgm:cxn modelId="{6FE68E47-4D3D-4E50-9F4C-2AD5C39C8CB4}" type="presParOf" srcId="{333A1088-737F-45CB-B68E-254E46348037}" destId="{2BE915AB-18AA-4053-B92C-3BFC9ED204BB}" srcOrd="16" destOrd="0" presId="urn:microsoft.com/office/officeart/2005/8/layout/target3"/>
    <dgm:cxn modelId="{0924102F-21FA-4617-BB54-7B8657C91D65}" type="presParOf" srcId="{333A1088-737F-45CB-B68E-254E46348037}" destId="{6BB5E863-4638-4E1D-BFDE-399D028AC4ED}" srcOrd="17" destOrd="0" presId="urn:microsoft.com/office/officeart/2005/8/layout/target3"/>
    <dgm:cxn modelId="{C6377B35-70AC-4759-AB48-BD867700B6DC}" type="presParOf" srcId="{333A1088-737F-45CB-B68E-254E46348037}" destId="{5A5FFA88-C948-4069-8E93-59FA12366E83}" srcOrd="18" destOrd="0" presId="urn:microsoft.com/office/officeart/2005/8/layout/target3"/>
    <dgm:cxn modelId="{187C6AAA-0D3B-425E-B399-4BB0E3C3E9E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45C28F-C5EF-4A82-8959-BAF60F7CB08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7A569-D632-49FC-9CF6-46DB319B7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47A569-D632-49FC-9CF6-46DB319B747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47A569-D632-49FC-9CF6-46DB319B747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75F9F0-A84C-4B18-84A3-6D71FAE644B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E9B3C-2E2B-4A63-892B-8DBF112DC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do 20 bez přechodu </a:t>
            </a: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přes desítku  </a:t>
            </a:r>
            <a:endParaRPr lang="cs-CZ" sz="32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</a:t>
            </a:r>
            <a:r>
              <a:rPr lang="cs-CZ" dirty="0"/>
              <a:t> květinářství měli různé druhy  </a:t>
            </a:r>
            <a:r>
              <a:rPr lang="cs-CZ" dirty="0" err="1"/>
              <a:t>orchideí</a:t>
            </a:r>
            <a:r>
              <a:rPr lang="cs-CZ" dirty="0"/>
              <a:t>. Maminka si </a:t>
            </a:r>
            <a:r>
              <a:rPr lang="cs-CZ" dirty="0" smtClean="0"/>
              <a:t>koupila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2  </a:t>
            </a:r>
            <a:r>
              <a:rPr lang="cs-CZ" dirty="0" smtClean="0"/>
              <a:t>                   ,  </a:t>
            </a:r>
            <a:r>
              <a:rPr lang="cs-CZ" dirty="0"/>
              <a:t>3 </a:t>
            </a:r>
            <a:r>
              <a:rPr lang="cs-CZ" dirty="0" smtClean="0"/>
              <a:t>           , </a:t>
            </a:r>
            <a:r>
              <a:rPr lang="cs-CZ" dirty="0" err="1" smtClean="0"/>
              <a:t>3</a:t>
            </a:r>
            <a:r>
              <a:rPr lang="cs-CZ" dirty="0" smtClean="0"/>
              <a:t>               a 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2                .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Kolik </a:t>
            </a:r>
            <a:r>
              <a:rPr lang="cs-CZ" dirty="0" err="1"/>
              <a:t>orchideí</a:t>
            </a:r>
            <a:r>
              <a:rPr lang="cs-CZ" dirty="0"/>
              <a:t> měla maminka celkem?</a:t>
            </a:r>
            <a:br>
              <a:rPr lang="cs-CZ" dirty="0"/>
            </a:br>
            <a:r>
              <a:rPr lang="cs-CZ" dirty="0"/>
              <a:t>Z:</a:t>
            </a:r>
            <a:br>
              <a:rPr lang="cs-CZ" dirty="0"/>
            </a:br>
            <a:r>
              <a:rPr lang="cs-CZ" dirty="0"/>
              <a:t>V:</a:t>
            </a:r>
            <a:br>
              <a:rPr lang="cs-CZ" dirty="0"/>
            </a:br>
            <a:r>
              <a:rPr lang="cs-CZ" dirty="0"/>
              <a:t>O: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Vladimír Hofman\Local Settings\Temporary Internet Files\Content.IE5\RMBC2A0P\MP9003905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1357298"/>
            <a:ext cx="1357322" cy="785818"/>
          </a:xfrm>
          <a:prstGeom prst="rect">
            <a:avLst/>
          </a:prstGeom>
          <a:noFill/>
        </p:spPr>
      </p:pic>
      <p:pic>
        <p:nvPicPr>
          <p:cNvPr id="1027" name="Picture 3" descr="C:\Documents and Settings\Vladimír Hofman\Local Settings\Temporary Internet Files\Content.IE5\3LRQT3GG\MP9004016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1428736"/>
            <a:ext cx="1071570" cy="857256"/>
          </a:xfrm>
          <a:prstGeom prst="rect">
            <a:avLst/>
          </a:prstGeom>
          <a:noFill/>
        </p:spPr>
      </p:pic>
      <p:pic>
        <p:nvPicPr>
          <p:cNvPr id="1031" name="Picture 7" descr="C:\Documents and Settings\Vladimír Hofman\Local Settings\Temporary Internet Files\Content.IE5\3LRQT3GG\MP9003863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728" y="2643182"/>
            <a:ext cx="785818" cy="1000132"/>
          </a:xfrm>
          <a:prstGeom prst="rect">
            <a:avLst/>
          </a:prstGeom>
          <a:noFill/>
        </p:spPr>
      </p:pic>
      <p:pic>
        <p:nvPicPr>
          <p:cNvPr id="1032" name="Picture 8" descr="C:\Documents and Settings\Vladimír Hofman\Local Settings\Temporary Internet Files\Content.IE5\06QSWSIQ\MP9004009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5074" y="1285860"/>
            <a:ext cx="1176718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4024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2 + 3 + </a:t>
            </a:r>
            <a:r>
              <a:rPr lang="cs-CZ" dirty="0" err="1" smtClean="0"/>
              <a:t>3</a:t>
            </a:r>
            <a:r>
              <a:rPr lang="cs-CZ" dirty="0" smtClean="0"/>
              <a:t> + 2 = 10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 sčítání a odčítání do 20: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20 </a:t>
            </a:r>
            <a:r>
              <a:rPr lang="cs-CZ" dirty="0" smtClean="0"/>
              <a:t>– 5 =</a:t>
            </a:r>
          </a:p>
          <a:p>
            <a:r>
              <a:rPr lang="cs-CZ" dirty="0" smtClean="0"/>
              <a:t>13 + 7 =</a:t>
            </a:r>
          </a:p>
          <a:p>
            <a:r>
              <a:rPr lang="cs-CZ" dirty="0" smtClean="0"/>
              <a:t>18 + 2 =</a:t>
            </a:r>
          </a:p>
          <a:p>
            <a:r>
              <a:rPr lang="cs-CZ" dirty="0" smtClean="0"/>
              <a:t>20 – 8 =</a:t>
            </a:r>
          </a:p>
          <a:p>
            <a:r>
              <a:rPr lang="cs-CZ" dirty="0" smtClean="0"/>
              <a:t>15 – 4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17 – 5 =</a:t>
            </a:r>
          </a:p>
          <a:p>
            <a:r>
              <a:rPr lang="cs-CZ" dirty="0" smtClean="0"/>
              <a:t>16 – 2 =</a:t>
            </a:r>
          </a:p>
          <a:p>
            <a:r>
              <a:rPr lang="cs-CZ" dirty="0" smtClean="0"/>
              <a:t>13  + 6 =</a:t>
            </a:r>
          </a:p>
          <a:p>
            <a:r>
              <a:rPr lang="cs-CZ" dirty="0" smtClean="0"/>
              <a:t>18 – 4 =</a:t>
            </a:r>
          </a:p>
          <a:p>
            <a:r>
              <a:rPr lang="cs-CZ" dirty="0" smtClean="0"/>
              <a:t>19 – 6 =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M62B2038\MP900401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4572009"/>
            <a:ext cx="1265217" cy="1928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2O – 5 = 15</a:t>
            </a:r>
          </a:p>
          <a:p>
            <a:r>
              <a:rPr lang="cs-CZ" dirty="0" smtClean="0"/>
              <a:t>13 + 7 =  20</a:t>
            </a:r>
          </a:p>
          <a:p>
            <a:r>
              <a:rPr lang="cs-CZ" dirty="0" smtClean="0"/>
              <a:t>18 + 2 =  20</a:t>
            </a:r>
          </a:p>
          <a:p>
            <a:r>
              <a:rPr lang="cs-CZ" dirty="0" smtClean="0"/>
              <a:t>20 – 8 =  12</a:t>
            </a:r>
          </a:p>
          <a:p>
            <a:r>
              <a:rPr lang="cs-CZ" dirty="0" smtClean="0"/>
              <a:t>15 – 4 =  11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17 – 5 =  12</a:t>
            </a:r>
          </a:p>
          <a:p>
            <a:r>
              <a:rPr lang="cs-CZ" dirty="0" smtClean="0"/>
              <a:t>16 – 2 =  14</a:t>
            </a:r>
          </a:p>
          <a:p>
            <a:r>
              <a:rPr lang="cs-CZ" dirty="0" smtClean="0"/>
              <a:t>13  + 6 = 19</a:t>
            </a:r>
          </a:p>
          <a:p>
            <a:r>
              <a:rPr lang="cs-CZ" dirty="0" smtClean="0"/>
              <a:t>18 – 4 =  14</a:t>
            </a:r>
          </a:p>
          <a:p>
            <a:r>
              <a:rPr lang="cs-CZ" dirty="0" smtClean="0"/>
              <a:t>19 – 6 =  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163</Words>
  <Application>Microsoft Office PowerPoint</Application>
  <PresentationFormat>Předvádění na obrazovce (4:3)</PresentationFormat>
  <Paragraphs>35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   V květinářství měli různé druhy  orchideí. Maminka si koupila  2                     ,  3            , 3               a    2                .   Kolik orchideí měla maminka celkem? Z: V: O: </vt:lpstr>
      <vt:lpstr>Řešení: 2 + 3 + 3 + 2 = 10 </vt:lpstr>
      <vt:lpstr>Procvičování  sčítání a odčítání do 20:</vt:lpstr>
      <vt:lpstr>Řešení: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7</cp:revision>
  <dcterms:created xsi:type="dcterms:W3CDTF">2012-05-29T08:18:38Z</dcterms:created>
  <dcterms:modified xsi:type="dcterms:W3CDTF">2012-06-25T21:12:27Z</dcterms:modified>
</cp:coreProperties>
</file>