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9" r:id="rId4"/>
    <p:sldId id="264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VY_32_INOVACE_14 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Sčítání a odčítání do 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47C94A-3F19-4B6E-A545-F0F90D05B69A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8F31E-B4A9-4D87-8047-7B7FC56868AC}" type="presOf" srcId="{B651F6E3-6281-48DB-9319-2AEAFDAE7572}" destId="{619D679B-A015-4ECF-8348-D1034C574F40}" srcOrd="0" destOrd="0" presId="urn:microsoft.com/office/officeart/2005/8/layout/target3"/>
    <dgm:cxn modelId="{D076C204-C3A3-4972-8CEF-E672ABFC5481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7A9895-22A6-4744-9845-3DFC198EBEE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23B7BC7-D83C-45BA-91C8-4ED29F1FA108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5365B87-5533-4B5C-9675-CC931E0628EF}" type="presOf" srcId="{D1B46980-6531-4606-95E6-44980827E919}" destId="{2BE915AB-18AA-4053-B92C-3BFC9ED204BB}" srcOrd="1" destOrd="0" presId="urn:microsoft.com/office/officeart/2005/8/layout/target3"/>
    <dgm:cxn modelId="{2E89204A-18E0-4352-A2CE-FD4D353228EF}" type="presOf" srcId="{B651F6E3-6281-48DB-9319-2AEAFDAE7572}" destId="{6BB5E863-4638-4E1D-BFDE-399D028AC4ED}" srcOrd="1" destOrd="0" presId="urn:microsoft.com/office/officeart/2005/8/layout/target3"/>
    <dgm:cxn modelId="{F7B7C9D3-9BA9-49E7-9B3D-CFF13DDAEC38}" type="presOf" srcId="{D8197B8C-B260-4A16-BDF4-0947B075E274}" destId="{25B08C86-7E15-44DC-BE7F-FFB55DD49D12}" srcOrd="0" destOrd="0" presId="urn:microsoft.com/office/officeart/2005/8/layout/target3"/>
    <dgm:cxn modelId="{B5CDF233-D67F-4721-9E79-6389A8A15BC3}" type="presOf" srcId="{D1D4F407-5343-4D3F-B5B9-D407B03CAEB4}" destId="{AED2198E-93D5-4001-81B4-73124B309672}" srcOrd="1" destOrd="0" presId="urn:microsoft.com/office/officeart/2005/8/layout/target3"/>
    <dgm:cxn modelId="{EDCB89F3-DE1F-4A3B-818F-816874219908}" type="presOf" srcId="{D1D4F407-5343-4D3F-B5B9-D407B03CAEB4}" destId="{D005CE8C-CC26-4C3E-AC11-E15060ECD759}" srcOrd="0" destOrd="0" presId="urn:microsoft.com/office/officeart/2005/8/layout/target3"/>
    <dgm:cxn modelId="{074EC030-EE7F-45BC-889A-110342041C5A}" type="presOf" srcId="{D1B46980-6531-4606-95E6-44980827E919}" destId="{6140AFEC-043D-4C43-A2F9-D0F5331DF3A3}" srcOrd="0" destOrd="0" presId="urn:microsoft.com/office/officeart/2005/8/layout/target3"/>
    <dgm:cxn modelId="{5B0E283E-2951-4BF2-A00F-097093D41BC7}" type="presParOf" srcId="{333A1088-737F-45CB-B68E-254E46348037}" destId="{F5ABB229-8D3B-4694-996A-96F23CF14429}" srcOrd="0" destOrd="0" presId="urn:microsoft.com/office/officeart/2005/8/layout/target3"/>
    <dgm:cxn modelId="{07B5B38B-AA86-4B42-AA77-BCAA6B3710C7}" type="presParOf" srcId="{333A1088-737F-45CB-B68E-254E46348037}" destId="{F41139FD-01EE-4571-8B17-4FB00FC51163}" srcOrd="1" destOrd="0" presId="urn:microsoft.com/office/officeart/2005/8/layout/target3"/>
    <dgm:cxn modelId="{890955DE-E562-4054-A450-5A4A868AD422}" type="presParOf" srcId="{333A1088-737F-45CB-B68E-254E46348037}" destId="{D005CE8C-CC26-4C3E-AC11-E15060ECD759}" srcOrd="2" destOrd="0" presId="urn:microsoft.com/office/officeart/2005/8/layout/target3"/>
    <dgm:cxn modelId="{A490C114-F029-4FC6-91F2-5F6D239CEB71}" type="presParOf" srcId="{333A1088-737F-45CB-B68E-254E46348037}" destId="{2C702D82-9B77-49B7-9568-BB8EB47C3372}" srcOrd="3" destOrd="0" presId="urn:microsoft.com/office/officeart/2005/8/layout/target3"/>
    <dgm:cxn modelId="{97421F8B-A7BE-432A-8088-00A7C5E61801}" type="presParOf" srcId="{333A1088-737F-45CB-B68E-254E46348037}" destId="{A52A0455-90FF-4808-ABD0-F02540D31D5A}" srcOrd="4" destOrd="0" presId="urn:microsoft.com/office/officeart/2005/8/layout/target3"/>
    <dgm:cxn modelId="{F453EB98-9023-450C-B8EC-A67061068CAE}" type="presParOf" srcId="{333A1088-737F-45CB-B68E-254E46348037}" destId="{6140AFEC-043D-4C43-A2F9-D0F5331DF3A3}" srcOrd="5" destOrd="0" presId="urn:microsoft.com/office/officeart/2005/8/layout/target3"/>
    <dgm:cxn modelId="{29D445CD-F619-4432-97B0-EECEEFEF6092}" type="presParOf" srcId="{333A1088-737F-45CB-B68E-254E46348037}" destId="{9358AC05-5D7D-4327-9F80-1AD486AEA664}" srcOrd="6" destOrd="0" presId="urn:microsoft.com/office/officeart/2005/8/layout/target3"/>
    <dgm:cxn modelId="{2467E66C-B146-4AEB-933F-27CA82D9A7C6}" type="presParOf" srcId="{333A1088-737F-45CB-B68E-254E46348037}" destId="{313FC574-E1CD-4FB4-B054-0B805CE0447D}" srcOrd="7" destOrd="0" presId="urn:microsoft.com/office/officeart/2005/8/layout/target3"/>
    <dgm:cxn modelId="{E9230AB5-3507-4BAF-ABD2-BD1D423082A4}" type="presParOf" srcId="{333A1088-737F-45CB-B68E-254E46348037}" destId="{619D679B-A015-4ECF-8348-D1034C574F40}" srcOrd="8" destOrd="0" presId="urn:microsoft.com/office/officeart/2005/8/layout/target3"/>
    <dgm:cxn modelId="{015D68F4-0763-445A-B6B2-2825E4E7DC61}" type="presParOf" srcId="{333A1088-737F-45CB-B68E-254E46348037}" destId="{322283A8-4A27-4CDA-BAE3-F381106A9174}" srcOrd="9" destOrd="0" presId="urn:microsoft.com/office/officeart/2005/8/layout/target3"/>
    <dgm:cxn modelId="{4E11063A-5FF7-4C4C-BCEF-0E89EE2EAB07}" type="presParOf" srcId="{333A1088-737F-45CB-B68E-254E46348037}" destId="{FFC9F71D-1B4F-4AD9-A4A6-86ADEFC8AF5C}" srcOrd="10" destOrd="0" presId="urn:microsoft.com/office/officeart/2005/8/layout/target3"/>
    <dgm:cxn modelId="{C231BA05-3B92-4C5B-A5BB-4D32CCD8C83E}" type="presParOf" srcId="{333A1088-737F-45CB-B68E-254E46348037}" destId="{25B08C86-7E15-44DC-BE7F-FFB55DD49D12}" srcOrd="11" destOrd="0" presId="urn:microsoft.com/office/officeart/2005/8/layout/target3"/>
    <dgm:cxn modelId="{BD491B7D-66C6-40C8-A1CF-641BDB816F40}" type="presParOf" srcId="{333A1088-737F-45CB-B68E-254E46348037}" destId="{76644BE8-9D7C-4C09-B250-3D10AF48CBB7}" srcOrd="12" destOrd="0" presId="urn:microsoft.com/office/officeart/2005/8/layout/target3"/>
    <dgm:cxn modelId="{C8069974-8FB2-4523-9625-79D56E17B9E9}" type="presParOf" srcId="{333A1088-737F-45CB-B68E-254E46348037}" destId="{EE85B701-7295-41C0-BA7A-34D3756A2AE6}" srcOrd="13" destOrd="0" presId="urn:microsoft.com/office/officeart/2005/8/layout/target3"/>
    <dgm:cxn modelId="{AFD9ED2B-0298-43FD-ADCB-7B4AC8809CFA}" type="presParOf" srcId="{333A1088-737F-45CB-B68E-254E46348037}" destId="{8BEBB6EC-1DAA-4CAC-8A25-BC0FCBD5DBD5}" srcOrd="14" destOrd="0" presId="urn:microsoft.com/office/officeart/2005/8/layout/target3"/>
    <dgm:cxn modelId="{5706EC16-53AE-4E9D-84D8-C28BC681C371}" type="presParOf" srcId="{333A1088-737F-45CB-B68E-254E46348037}" destId="{AED2198E-93D5-4001-81B4-73124B309672}" srcOrd="15" destOrd="0" presId="urn:microsoft.com/office/officeart/2005/8/layout/target3"/>
    <dgm:cxn modelId="{D8C73DA3-6A7B-4767-9D3D-11B50DF79413}" type="presParOf" srcId="{333A1088-737F-45CB-B68E-254E46348037}" destId="{2BE915AB-18AA-4053-B92C-3BFC9ED204BB}" srcOrd="16" destOrd="0" presId="urn:microsoft.com/office/officeart/2005/8/layout/target3"/>
    <dgm:cxn modelId="{E4090F3A-5698-405F-A4DC-FF12947B7D0A}" type="presParOf" srcId="{333A1088-737F-45CB-B68E-254E46348037}" destId="{6BB5E863-4638-4E1D-BFDE-399D028AC4ED}" srcOrd="17" destOrd="0" presId="urn:microsoft.com/office/officeart/2005/8/layout/target3"/>
    <dgm:cxn modelId="{EA9BD824-3DC3-47E4-B63A-CF366F0F0AF1}" type="presParOf" srcId="{333A1088-737F-45CB-B68E-254E46348037}" destId="{5A5FFA88-C948-4069-8E93-59FA12366E83}" srcOrd="18" destOrd="0" presId="urn:microsoft.com/office/officeart/2005/8/layout/target3"/>
    <dgm:cxn modelId="{1FDE95D5-1D86-431D-8F46-3F080969F5D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C92E9A-E900-4F8B-B6D7-100E753C8B7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2BE250-41B1-44D8-8951-2B1366642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Sčítání a odčítání do 20 – učení chybou 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pitchFamily="34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Obrázek 30" descr="Popis: C:\Users\hofmanova\AppData\Local\Microsoft\Windows\Temporary Internet Files\Content.IE5\Q58PQ9HF\MP9001451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57166"/>
            <a:ext cx="785818" cy="642942"/>
          </a:xfrm>
          <a:prstGeom prst="rect">
            <a:avLst/>
          </a:prstGeom>
          <a:noFill/>
        </p:spPr>
      </p:pic>
      <p:pic>
        <p:nvPicPr>
          <p:cNvPr id="2050" name="Obrázek 32" descr="Popis: C:\Users\hofmanova\AppData\Local\Microsoft\Windows\Temporary Internet Files\Content.IE5\Q58PQ9HF\MP90014512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1142984"/>
            <a:ext cx="1057275" cy="928694"/>
          </a:xfrm>
          <a:prstGeom prst="rect">
            <a:avLst/>
          </a:prstGeom>
          <a:noFill/>
        </p:spPr>
      </p:pic>
      <p:pic>
        <p:nvPicPr>
          <p:cNvPr id="2049" name="Obrázek 33" descr="Popis: C:\Users\hofmanova\AppData\Local\Microsoft\Windows\Temporary Internet Files\Content.IE5\Q58PQ9HF\MP90014512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2" y="1571612"/>
            <a:ext cx="1143008" cy="1000132"/>
          </a:xfrm>
          <a:prstGeom prst="rect">
            <a:avLst/>
          </a:prstGeom>
          <a:noFill/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4700326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Na zahradě pěstovala babička 15 keřů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1152525"/>
            <a:ext cx="217719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Přes zimu 4 keře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1847850"/>
            <a:ext cx="633397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pomrzly.  Na jaře si maminka 3                     přikoupila.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2486025"/>
            <a:ext cx="5429256" cy="2277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Měla jich  stejně jako předtím? Porovnej.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Z: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V: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O: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442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15 – 4 = 11</a:t>
            </a:r>
            <a:br>
              <a:rPr lang="cs-CZ" dirty="0" smtClean="0"/>
            </a:br>
            <a:r>
              <a:rPr lang="cs-CZ" dirty="0" smtClean="0"/>
              <a:t>11 + 3 = 14</a:t>
            </a:r>
            <a:br>
              <a:rPr lang="cs-CZ" dirty="0" smtClean="0"/>
            </a:br>
            <a:r>
              <a:rPr lang="cs-CZ" dirty="0" smtClean="0"/>
              <a:t>14 je méně než 15. </a:t>
            </a:r>
            <a:br>
              <a:rPr lang="cs-CZ" dirty="0" smtClean="0"/>
            </a:br>
            <a:r>
              <a:rPr lang="cs-CZ" dirty="0" smtClean="0"/>
              <a:t>Maminka měla méně růží.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 chyby: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 6 + 4 + 2 = 11</a:t>
            </a:r>
          </a:p>
          <a:p>
            <a:r>
              <a:rPr lang="cs-CZ" dirty="0" smtClean="0"/>
              <a:t>10 – 5 – 2 =   3</a:t>
            </a:r>
          </a:p>
          <a:p>
            <a:r>
              <a:rPr lang="cs-CZ" dirty="0" smtClean="0"/>
              <a:t>19 – 7 + 1 = 13</a:t>
            </a:r>
          </a:p>
          <a:p>
            <a:r>
              <a:rPr lang="cs-CZ" dirty="0" smtClean="0"/>
              <a:t>11 + 5 – 4 = 12</a:t>
            </a:r>
          </a:p>
          <a:p>
            <a:r>
              <a:rPr lang="cs-CZ" dirty="0" smtClean="0"/>
              <a:t>20 – 8 + 1 = 15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13 + 6 – 3 = 16</a:t>
            </a:r>
          </a:p>
          <a:p>
            <a:r>
              <a:rPr lang="cs-CZ" dirty="0" smtClean="0"/>
              <a:t>15 + 4 – 8 = 11</a:t>
            </a:r>
          </a:p>
          <a:p>
            <a:r>
              <a:rPr lang="cs-CZ" dirty="0" smtClean="0"/>
              <a:t>14 – 3 + 7 = 16</a:t>
            </a:r>
          </a:p>
          <a:p>
            <a:r>
              <a:rPr lang="cs-CZ" dirty="0" smtClean="0"/>
              <a:t>20 – 6 + 2 = 17</a:t>
            </a:r>
          </a:p>
          <a:p>
            <a:r>
              <a:rPr lang="cs-CZ" dirty="0" smtClean="0"/>
              <a:t>17 – 5 + 8 = 19</a:t>
            </a:r>
            <a:endParaRPr lang="cs-CZ" dirty="0"/>
          </a:p>
        </p:txBody>
      </p:sp>
      <p:pic>
        <p:nvPicPr>
          <p:cNvPr id="1026" name="Picture 2" descr="C:\Documents and Settings\Vladimír Hofman\Local Settings\Temporary Internet Files\Content.IE5\06QSWSIQ\MP9004019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62788" y="4643446"/>
            <a:ext cx="1366864" cy="19065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6 + 4 + 2 =             </a:t>
            </a:r>
            <a:r>
              <a:rPr lang="cs-CZ" b="1" dirty="0" smtClean="0"/>
              <a:t>12</a:t>
            </a:r>
          </a:p>
          <a:p>
            <a:r>
              <a:rPr lang="cs-CZ" dirty="0" smtClean="0"/>
              <a:t>10 – 5 – 2 =   3</a:t>
            </a:r>
          </a:p>
          <a:p>
            <a:r>
              <a:rPr lang="cs-CZ" dirty="0" smtClean="0"/>
              <a:t>19 – 7 + 1 = 13</a:t>
            </a:r>
          </a:p>
          <a:p>
            <a:r>
              <a:rPr lang="cs-CZ" dirty="0" smtClean="0"/>
              <a:t>11 + 5 – 4 = 12</a:t>
            </a:r>
          </a:p>
          <a:p>
            <a:r>
              <a:rPr lang="cs-CZ" dirty="0" smtClean="0"/>
              <a:t>20 – 8 + 1 =            </a:t>
            </a:r>
            <a:r>
              <a:rPr lang="cs-CZ" b="1" dirty="0" smtClean="0"/>
              <a:t>13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13 + 6 – 3 = 16</a:t>
            </a:r>
          </a:p>
          <a:p>
            <a:r>
              <a:rPr lang="cs-CZ" dirty="0" smtClean="0"/>
              <a:t>15 + 4 – 8 = 11</a:t>
            </a:r>
          </a:p>
          <a:p>
            <a:r>
              <a:rPr lang="cs-CZ" dirty="0" smtClean="0"/>
              <a:t>14 – 3 + 7 =             </a:t>
            </a:r>
            <a:r>
              <a:rPr lang="cs-CZ" b="1" dirty="0" smtClean="0"/>
              <a:t>18</a:t>
            </a:r>
          </a:p>
          <a:p>
            <a:r>
              <a:rPr lang="cs-CZ" dirty="0" smtClean="0"/>
              <a:t>20 – 6 + 2 =             </a:t>
            </a:r>
            <a:r>
              <a:rPr lang="cs-CZ" b="1" dirty="0" smtClean="0"/>
              <a:t>16</a:t>
            </a:r>
          </a:p>
          <a:p>
            <a:r>
              <a:rPr lang="cs-CZ" dirty="0" smtClean="0"/>
              <a:t>17 – 5 + 8 =            </a:t>
            </a:r>
            <a:r>
              <a:rPr lang="cs-CZ" b="1" dirty="0" smtClean="0"/>
              <a:t> 20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242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Snímek 3</vt:lpstr>
      <vt:lpstr> Řešení: 15 – 4 = 11 11 + 3 = 14 14 je méně než 15.  Maminka měla méně růží.</vt:lpstr>
      <vt:lpstr>Najdi  chyby:</vt:lpstr>
      <vt:lpstr>Správné řešení: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7</cp:revision>
  <dcterms:created xsi:type="dcterms:W3CDTF">2012-05-29T08:31:49Z</dcterms:created>
  <dcterms:modified xsi:type="dcterms:W3CDTF">2012-06-25T21:12:45Z</dcterms:modified>
</cp:coreProperties>
</file>