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VY_32_INOVACE_15_MATEMATIKA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A MATEŘSKÁ ŠKOLA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HOFMANOVÁ MARCELA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r>
            <a:rPr lang="cs-CZ" sz="2000" baseline="0" dirty="0" smtClean="0"/>
            <a:t> Číselná řada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CZ.1.07/1.4.00/21.0360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-202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750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423" custLinFactNeighborY="-955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4E95989-F07F-42D2-BBB8-5BCA336748DC}" type="presOf" srcId="{D8197B8C-B260-4A16-BDF4-0947B075E274}" destId="{25B08C86-7E15-44DC-BE7F-FFB55DD49D12}" srcOrd="0" destOrd="0" presId="urn:microsoft.com/office/officeart/2005/8/layout/target3"/>
    <dgm:cxn modelId="{255C8710-5889-4B24-B69D-9EC665363D2D}" type="presOf" srcId="{4C35D32F-0EAB-4CD7-82EE-45574DC2A586}" destId="{8BEBB6EC-1DAA-4CAC-8A25-BC0FCBD5DBD5}" srcOrd="0" destOrd="0" presId="urn:microsoft.com/office/officeart/2005/8/layout/target3"/>
    <dgm:cxn modelId="{99C7B1CB-8376-456B-A8ED-8FCFC97A22CB}" type="presOf" srcId="{4C35D32F-0EAB-4CD7-82EE-45574DC2A586}" destId="{890E4F0B-2866-4A3F-A3C7-2A14B1797930}" srcOrd="1" destOrd="0" presId="urn:microsoft.com/office/officeart/2005/8/layout/target3"/>
    <dgm:cxn modelId="{380300F8-BF8F-49AA-B119-00C643B15488}" type="presOf" srcId="{D8197B8C-B260-4A16-BDF4-0947B075E274}" destId="{5A5FFA88-C948-4069-8E93-59FA12366E83}" srcOrd="1" destOrd="0" presId="urn:microsoft.com/office/officeart/2005/8/layout/target3"/>
    <dgm:cxn modelId="{D7220011-6EFD-498B-9E9F-DFF2607E885C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4FDAA4-C720-4CE6-9EC6-32BF98C43FAD}" type="presOf" srcId="{D1D4F407-5343-4D3F-B5B9-D407B03CAEB4}" destId="{AED2198E-93D5-4001-81B4-73124B309672}" srcOrd="1" destOrd="0" presId="urn:microsoft.com/office/officeart/2005/8/layout/target3"/>
    <dgm:cxn modelId="{505F4CD6-E4E3-41A3-80DE-159BAEA5E0CC}" type="presOf" srcId="{757F3AB3-0718-4624-B441-E567A8F0AB56}" destId="{333A1088-737F-45CB-B68E-254E46348037}" srcOrd="0" destOrd="0" presId="urn:microsoft.com/office/officeart/2005/8/layout/target3"/>
    <dgm:cxn modelId="{79271747-BD22-4F63-B4F7-F480C9359E96}" type="presOf" srcId="{D1B46980-6531-4606-95E6-44980827E919}" destId="{2BE915AB-18AA-4053-B92C-3BFC9ED204BB}" srcOrd="1" destOrd="0" presId="urn:microsoft.com/office/officeart/2005/8/layout/target3"/>
    <dgm:cxn modelId="{D7559F74-6DEF-4E58-B999-5656CEDC680B}" type="presOf" srcId="{D1B46980-6531-4606-95E6-44980827E919}" destId="{6140AFEC-043D-4C43-A2F9-D0F5331DF3A3}" srcOrd="0" destOrd="0" presId="urn:microsoft.com/office/officeart/2005/8/layout/target3"/>
    <dgm:cxn modelId="{F8BD3ED0-99C0-468C-9064-EE5FA227C9CB}" type="presOf" srcId="{B651F6E3-6281-48DB-9319-2AEAFDAE7572}" destId="{6BB5E863-4638-4E1D-BFDE-399D028AC4ED}" srcOrd="1" destOrd="0" presId="urn:microsoft.com/office/officeart/2005/8/layout/target3"/>
    <dgm:cxn modelId="{0BC9C324-61AC-4929-BB3A-36E09BC2C9EA}" type="presOf" srcId="{D1D4F407-5343-4D3F-B5B9-D407B03CAEB4}" destId="{D005CE8C-CC26-4C3E-AC11-E15060ECD759}" srcOrd="0" destOrd="0" presId="urn:microsoft.com/office/officeart/2005/8/layout/target3"/>
    <dgm:cxn modelId="{B8C16A1B-93BA-4F57-8D75-B92A6A4EA0A4}" type="presParOf" srcId="{333A1088-737F-45CB-B68E-254E46348037}" destId="{F5ABB229-8D3B-4694-996A-96F23CF14429}" srcOrd="0" destOrd="0" presId="urn:microsoft.com/office/officeart/2005/8/layout/target3"/>
    <dgm:cxn modelId="{E63A55F4-BE7C-43AC-95C6-A16F0553528C}" type="presParOf" srcId="{333A1088-737F-45CB-B68E-254E46348037}" destId="{F41139FD-01EE-4571-8B17-4FB00FC51163}" srcOrd="1" destOrd="0" presId="urn:microsoft.com/office/officeart/2005/8/layout/target3"/>
    <dgm:cxn modelId="{A8078A24-C35F-46CB-A5DE-A07656CDB979}" type="presParOf" srcId="{333A1088-737F-45CB-B68E-254E46348037}" destId="{D005CE8C-CC26-4C3E-AC11-E15060ECD759}" srcOrd="2" destOrd="0" presId="urn:microsoft.com/office/officeart/2005/8/layout/target3"/>
    <dgm:cxn modelId="{6297D00A-6EBF-49A4-89A7-7E86AAE43972}" type="presParOf" srcId="{333A1088-737F-45CB-B68E-254E46348037}" destId="{2C702D82-9B77-49B7-9568-BB8EB47C3372}" srcOrd="3" destOrd="0" presId="urn:microsoft.com/office/officeart/2005/8/layout/target3"/>
    <dgm:cxn modelId="{ED465761-E0D6-47A1-8F50-87B11F339A9F}" type="presParOf" srcId="{333A1088-737F-45CB-B68E-254E46348037}" destId="{A52A0455-90FF-4808-ABD0-F02540D31D5A}" srcOrd="4" destOrd="0" presId="urn:microsoft.com/office/officeart/2005/8/layout/target3"/>
    <dgm:cxn modelId="{39E008CB-06D1-41CF-9BA6-D7BC60632583}" type="presParOf" srcId="{333A1088-737F-45CB-B68E-254E46348037}" destId="{6140AFEC-043D-4C43-A2F9-D0F5331DF3A3}" srcOrd="5" destOrd="0" presId="urn:microsoft.com/office/officeart/2005/8/layout/target3"/>
    <dgm:cxn modelId="{62BCD0EF-25D0-4AFC-A7EE-C58ABE690822}" type="presParOf" srcId="{333A1088-737F-45CB-B68E-254E46348037}" destId="{9358AC05-5D7D-4327-9F80-1AD486AEA664}" srcOrd="6" destOrd="0" presId="urn:microsoft.com/office/officeart/2005/8/layout/target3"/>
    <dgm:cxn modelId="{CAF062E8-2734-4AC9-9C2C-B97AF0B2C125}" type="presParOf" srcId="{333A1088-737F-45CB-B68E-254E46348037}" destId="{313FC574-E1CD-4FB4-B054-0B805CE0447D}" srcOrd="7" destOrd="0" presId="urn:microsoft.com/office/officeart/2005/8/layout/target3"/>
    <dgm:cxn modelId="{9AA6F74E-3DF3-46FD-813A-89777933738B}" type="presParOf" srcId="{333A1088-737F-45CB-B68E-254E46348037}" destId="{619D679B-A015-4ECF-8348-D1034C574F40}" srcOrd="8" destOrd="0" presId="urn:microsoft.com/office/officeart/2005/8/layout/target3"/>
    <dgm:cxn modelId="{844F3B7B-CCB8-4F51-9174-70C7E3A9F429}" type="presParOf" srcId="{333A1088-737F-45CB-B68E-254E46348037}" destId="{322283A8-4A27-4CDA-BAE3-F381106A9174}" srcOrd="9" destOrd="0" presId="urn:microsoft.com/office/officeart/2005/8/layout/target3"/>
    <dgm:cxn modelId="{EC3A0E00-6C35-4EDF-BF01-AF2357083D16}" type="presParOf" srcId="{333A1088-737F-45CB-B68E-254E46348037}" destId="{FFC9F71D-1B4F-4AD9-A4A6-86ADEFC8AF5C}" srcOrd="10" destOrd="0" presId="urn:microsoft.com/office/officeart/2005/8/layout/target3"/>
    <dgm:cxn modelId="{BAD038BC-416C-4A04-A759-FB436D7C31F0}" type="presParOf" srcId="{333A1088-737F-45CB-B68E-254E46348037}" destId="{25B08C86-7E15-44DC-BE7F-FFB55DD49D12}" srcOrd="11" destOrd="0" presId="urn:microsoft.com/office/officeart/2005/8/layout/target3"/>
    <dgm:cxn modelId="{9AEB89D6-B2BE-461A-A828-14ACC1CD0502}" type="presParOf" srcId="{333A1088-737F-45CB-B68E-254E46348037}" destId="{76644BE8-9D7C-4C09-B250-3D10AF48CBB7}" srcOrd="12" destOrd="0" presId="urn:microsoft.com/office/officeart/2005/8/layout/target3"/>
    <dgm:cxn modelId="{8EE9505E-6121-4154-BFFA-0DB8F4C29E1C}" type="presParOf" srcId="{333A1088-737F-45CB-B68E-254E46348037}" destId="{EE85B701-7295-41C0-BA7A-34D3756A2AE6}" srcOrd="13" destOrd="0" presId="urn:microsoft.com/office/officeart/2005/8/layout/target3"/>
    <dgm:cxn modelId="{694F4944-39FB-464A-99B1-61A2F84E70D1}" type="presParOf" srcId="{333A1088-737F-45CB-B68E-254E46348037}" destId="{8BEBB6EC-1DAA-4CAC-8A25-BC0FCBD5DBD5}" srcOrd="14" destOrd="0" presId="urn:microsoft.com/office/officeart/2005/8/layout/target3"/>
    <dgm:cxn modelId="{D0F438FC-CA42-4E0C-87E2-69BBE27F753F}" type="presParOf" srcId="{333A1088-737F-45CB-B68E-254E46348037}" destId="{AED2198E-93D5-4001-81B4-73124B309672}" srcOrd="15" destOrd="0" presId="urn:microsoft.com/office/officeart/2005/8/layout/target3"/>
    <dgm:cxn modelId="{F9888BDC-A2B8-4914-8021-7F1556BE5E66}" type="presParOf" srcId="{333A1088-737F-45CB-B68E-254E46348037}" destId="{2BE915AB-18AA-4053-B92C-3BFC9ED204BB}" srcOrd="16" destOrd="0" presId="urn:microsoft.com/office/officeart/2005/8/layout/target3"/>
    <dgm:cxn modelId="{C647D825-92BD-4EDC-BD3A-F9141E2B6004}" type="presParOf" srcId="{333A1088-737F-45CB-B68E-254E46348037}" destId="{6BB5E863-4638-4E1D-BFDE-399D028AC4ED}" srcOrd="17" destOrd="0" presId="urn:microsoft.com/office/officeart/2005/8/layout/target3"/>
    <dgm:cxn modelId="{8868540F-65BA-481B-A439-89F848A0FE0A}" type="presParOf" srcId="{333A1088-737F-45CB-B68E-254E46348037}" destId="{5A5FFA88-C948-4069-8E93-59FA12366E83}" srcOrd="18" destOrd="0" presId="urn:microsoft.com/office/officeart/2005/8/layout/target3"/>
    <dgm:cxn modelId="{9FAA977B-6FEB-4C08-B978-506DFB55E1D6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2BB60-3D3B-4DA0-AE21-AB5BBCA4423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93E03-A44E-422F-B73F-A6EAF270AD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Obrázek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Výukový program pro žáky 1. ročníku na 1. stupni ZŠ.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Téma: Sčítání a odčítání do 20, číselná řada 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Možnost využití: interaktivní tabule, pracovní list.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8458200" cy="891527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Květinářka </a:t>
            </a:r>
            <a:r>
              <a:rPr lang="cs-CZ" dirty="0"/>
              <a:t>dnes prodala  10 </a:t>
            </a:r>
            <a:r>
              <a:rPr lang="cs-CZ" dirty="0" smtClean="0"/>
              <a:t>        gerber,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4             a 5               . </a:t>
            </a:r>
            <a:r>
              <a:rPr lang="cs-CZ" dirty="0"/>
              <a:t>Kolik </a:t>
            </a:r>
            <a:r>
              <a:rPr lang="cs-CZ" dirty="0" smtClean="0"/>
              <a:t>gerber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dnes prodala?</a:t>
            </a:r>
            <a:br>
              <a:rPr lang="cs-CZ" dirty="0"/>
            </a:br>
            <a:r>
              <a:rPr lang="cs-CZ" dirty="0"/>
              <a:t>Z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V:</a:t>
            </a:r>
            <a:br>
              <a:rPr lang="cs-CZ" dirty="0"/>
            </a:br>
            <a:r>
              <a:rPr lang="cs-CZ" dirty="0"/>
              <a:t>O: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Vladimír Hofman\Local Settings\Temporary Internet Files\Content.IE5\RMBC2A0P\MC90043686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"/>
            <a:ext cx="1223948" cy="1428736"/>
          </a:xfrm>
          <a:prstGeom prst="rect">
            <a:avLst/>
          </a:prstGeom>
          <a:noFill/>
        </p:spPr>
      </p:pic>
      <p:pic>
        <p:nvPicPr>
          <p:cNvPr id="1027" name="Picture 3" descr="C:\Documents and Settings\Vladimír Hofman\Local Settings\Temporary Internet Files\Content.IE5\06QSWSIQ\MP9003905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9"/>
            <a:ext cx="1239838" cy="1428760"/>
          </a:xfrm>
          <a:prstGeom prst="rect">
            <a:avLst/>
          </a:prstGeom>
          <a:noFill/>
        </p:spPr>
      </p:pic>
      <p:pic>
        <p:nvPicPr>
          <p:cNvPr id="1028" name="Picture 4" descr="C:\Documents and Settings\Vladimír Hofman\Local Settings\Temporary Internet Files\Content.IE5\M62B2038\MP9003905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428736"/>
            <a:ext cx="1214446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Řešení:</a:t>
            </a:r>
            <a:br>
              <a:rPr lang="cs-CZ" dirty="0" smtClean="0"/>
            </a:br>
            <a:r>
              <a:rPr lang="cs-CZ" dirty="0" smtClean="0"/>
              <a:t>10 + 4 + 5 = 19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Číselná řada: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Které číslo do 20 chybí?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1, 3, 4, 5, 7, 8, 10, 11, 13,16, 17, 19, 20</a:t>
            </a:r>
            <a:endParaRPr lang="cs-CZ" sz="3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Vladimír Hofman\Local Settings\Temporary Internet Files\Content.IE5\RMBC2A0P\MP90040183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6389" y="3857628"/>
            <a:ext cx="2114570" cy="19923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Řešení:</a:t>
            </a:r>
            <a:br>
              <a:rPr lang="cs-CZ" dirty="0" smtClean="0"/>
            </a:br>
            <a:r>
              <a:rPr lang="cs-CZ" dirty="0" smtClean="0"/>
              <a:t>Chybí čísla:</a:t>
            </a:r>
            <a:br>
              <a:rPr lang="cs-CZ" dirty="0" smtClean="0"/>
            </a:br>
            <a:r>
              <a:rPr lang="cs-CZ" dirty="0" smtClean="0"/>
              <a:t>2, 6, 9, 12, 14, 15, 18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67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94</Words>
  <Application>Microsoft Office PowerPoint</Application>
  <PresentationFormat>Předvádění na obrazovce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   Květinářka dnes prodala  10         gerber,  4             a 5               . Kolik gerber   dnes prodala? Z:  V: O: </vt:lpstr>
      <vt:lpstr>Řešení: 10 + 4 + 5 = 19</vt:lpstr>
      <vt:lpstr>Číselná řada:</vt:lpstr>
      <vt:lpstr>Řešení: Chybí čísla: 2, 6, 9, 12, 14, 15, 18  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Vladimír Hofman</dc:creator>
  <cp:lastModifiedBy>Vladimír Hofman</cp:lastModifiedBy>
  <cp:revision>7</cp:revision>
  <dcterms:created xsi:type="dcterms:W3CDTF">2012-05-29T09:09:50Z</dcterms:created>
  <dcterms:modified xsi:type="dcterms:W3CDTF">2012-06-25T21:13:04Z</dcterms:modified>
</cp:coreProperties>
</file>