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8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a odčítání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8CE539-28A3-4D6D-BF4B-CB795465091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84ADE1-30E3-4ECC-AFB4-8E2D98F05991}" type="presOf" srcId="{4C35D32F-0EAB-4CD7-82EE-45574DC2A586}" destId="{890E4F0B-2866-4A3F-A3C7-2A14B1797930}" srcOrd="1" destOrd="0" presId="urn:microsoft.com/office/officeart/2005/8/layout/target3"/>
    <dgm:cxn modelId="{E0B846AB-F44A-4C3F-8A2F-E02C0860E86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5C4550-D1D5-43B3-AA51-51173DF03E8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17C98D-33F7-4EA3-AD0C-95C1BEC49CED}" type="presOf" srcId="{B651F6E3-6281-48DB-9319-2AEAFDAE7572}" destId="{619D679B-A015-4ECF-8348-D1034C574F40}" srcOrd="0" destOrd="0" presId="urn:microsoft.com/office/officeart/2005/8/layout/target3"/>
    <dgm:cxn modelId="{491DEE69-C735-410C-93BA-7A0CFF014D92}" type="presOf" srcId="{D1B46980-6531-4606-95E6-44980827E919}" destId="{2BE915AB-18AA-4053-B92C-3BFC9ED204BB}" srcOrd="1" destOrd="0" presId="urn:microsoft.com/office/officeart/2005/8/layout/target3"/>
    <dgm:cxn modelId="{E155385F-D498-40AC-B258-ED062F3294A0}" type="presOf" srcId="{D8197B8C-B260-4A16-BDF4-0947B075E274}" destId="{25B08C86-7E15-44DC-BE7F-FFB55DD49D12}" srcOrd="0" destOrd="0" presId="urn:microsoft.com/office/officeart/2005/8/layout/target3"/>
    <dgm:cxn modelId="{A2E94FD0-0E6A-46B9-B798-8E9F95C5C370}" type="presOf" srcId="{D1D4F407-5343-4D3F-B5B9-D407B03CAEB4}" destId="{D005CE8C-CC26-4C3E-AC11-E15060ECD759}" srcOrd="0" destOrd="0" presId="urn:microsoft.com/office/officeart/2005/8/layout/target3"/>
    <dgm:cxn modelId="{7C7C1565-24FC-427F-8260-A1EE9F2B65EC}" type="presOf" srcId="{757F3AB3-0718-4624-B441-E567A8F0AB56}" destId="{333A1088-737F-45CB-B68E-254E46348037}" srcOrd="0" destOrd="0" presId="urn:microsoft.com/office/officeart/2005/8/layout/target3"/>
    <dgm:cxn modelId="{C06EA95E-EB0C-485E-86D6-095AF42045A4}" type="presOf" srcId="{4C35D32F-0EAB-4CD7-82EE-45574DC2A586}" destId="{8BEBB6EC-1DAA-4CAC-8A25-BC0FCBD5DBD5}" srcOrd="0" destOrd="0" presId="urn:microsoft.com/office/officeart/2005/8/layout/target3"/>
    <dgm:cxn modelId="{6D48B44E-6F43-434E-93D2-ADA056256B4D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A9FBFE-C24B-458C-84FA-59FCA28AABE5}" type="presParOf" srcId="{333A1088-737F-45CB-B68E-254E46348037}" destId="{F5ABB229-8D3B-4694-996A-96F23CF14429}" srcOrd="0" destOrd="0" presId="urn:microsoft.com/office/officeart/2005/8/layout/target3"/>
    <dgm:cxn modelId="{7286B1CC-B285-40B4-84C6-D929A951B0C3}" type="presParOf" srcId="{333A1088-737F-45CB-B68E-254E46348037}" destId="{F41139FD-01EE-4571-8B17-4FB00FC51163}" srcOrd="1" destOrd="0" presId="urn:microsoft.com/office/officeart/2005/8/layout/target3"/>
    <dgm:cxn modelId="{6644B7E0-E5C1-4AF8-A38C-4D3A13BC72D7}" type="presParOf" srcId="{333A1088-737F-45CB-B68E-254E46348037}" destId="{D005CE8C-CC26-4C3E-AC11-E15060ECD759}" srcOrd="2" destOrd="0" presId="urn:microsoft.com/office/officeart/2005/8/layout/target3"/>
    <dgm:cxn modelId="{DFD5453B-12AB-44B4-9F17-52B4082A50AF}" type="presParOf" srcId="{333A1088-737F-45CB-B68E-254E46348037}" destId="{2C702D82-9B77-49B7-9568-BB8EB47C3372}" srcOrd="3" destOrd="0" presId="urn:microsoft.com/office/officeart/2005/8/layout/target3"/>
    <dgm:cxn modelId="{6E4C6107-EBEC-4626-B55A-C1AAA84BEF92}" type="presParOf" srcId="{333A1088-737F-45CB-B68E-254E46348037}" destId="{A52A0455-90FF-4808-ABD0-F02540D31D5A}" srcOrd="4" destOrd="0" presId="urn:microsoft.com/office/officeart/2005/8/layout/target3"/>
    <dgm:cxn modelId="{17E2E2C4-72B6-42BD-8C20-CDA6A286AAC3}" type="presParOf" srcId="{333A1088-737F-45CB-B68E-254E46348037}" destId="{6140AFEC-043D-4C43-A2F9-D0F5331DF3A3}" srcOrd="5" destOrd="0" presId="urn:microsoft.com/office/officeart/2005/8/layout/target3"/>
    <dgm:cxn modelId="{BBA0055B-934A-4197-8587-D6F02F0CCF06}" type="presParOf" srcId="{333A1088-737F-45CB-B68E-254E46348037}" destId="{9358AC05-5D7D-4327-9F80-1AD486AEA664}" srcOrd="6" destOrd="0" presId="urn:microsoft.com/office/officeart/2005/8/layout/target3"/>
    <dgm:cxn modelId="{98739BD2-47B8-44C6-ADCA-45842089EE33}" type="presParOf" srcId="{333A1088-737F-45CB-B68E-254E46348037}" destId="{313FC574-E1CD-4FB4-B054-0B805CE0447D}" srcOrd="7" destOrd="0" presId="urn:microsoft.com/office/officeart/2005/8/layout/target3"/>
    <dgm:cxn modelId="{F8285264-A3E5-4ED9-91BC-0BACFF36E81A}" type="presParOf" srcId="{333A1088-737F-45CB-B68E-254E46348037}" destId="{619D679B-A015-4ECF-8348-D1034C574F40}" srcOrd="8" destOrd="0" presId="urn:microsoft.com/office/officeart/2005/8/layout/target3"/>
    <dgm:cxn modelId="{C9CAE499-0037-4CD8-8E41-37E10BCFB22F}" type="presParOf" srcId="{333A1088-737F-45CB-B68E-254E46348037}" destId="{322283A8-4A27-4CDA-BAE3-F381106A9174}" srcOrd="9" destOrd="0" presId="urn:microsoft.com/office/officeart/2005/8/layout/target3"/>
    <dgm:cxn modelId="{E9885485-9304-45FA-8DA9-E7567A64AF54}" type="presParOf" srcId="{333A1088-737F-45CB-B68E-254E46348037}" destId="{FFC9F71D-1B4F-4AD9-A4A6-86ADEFC8AF5C}" srcOrd="10" destOrd="0" presId="urn:microsoft.com/office/officeart/2005/8/layout/target3"/>
    <dgm:cxn modelId="{C90B2E76-AE7F-4066-ACD5-F18589AFC12A}" type="presParOf" srcId="{333A1088-737F-45CB-B68E-254E46348037}" destId="{25B08C86-7E15-44DC-BE7F-FFB55DD49D12}" srcOrd="11" destOrd="0" presId="urn:microsoft.com/office/officeart/2005/8/layout/target3"/>
    <dgm:cxn modelId="{C0E3321B-3EEE-4F15-98FC-EE41E01FAFCF}" type="presParOf" srcId="{333A1088-737F-45CB-B68E-254E46348037}" destId="{76644BE8-9D7C-4C09-B250-3D10AF48CBB7}" srcOrd="12" destOrd="0" presId="urn:microsoft.com/office/officeart/2005/8/layout/target3"/>
    <dgm:cxn modelId="{AB69CB66-2DDD-4217-9CE4-967E5AB36A5C}" type="presParOf" srcId="{333A1088-737F-45CB-B68E-254E46348037}" destId="{EE85B701-7295-41C0-BA7A-34D3756A2AE6}" srcOrd="13" destOrd="0" presId="urn:microsoft.com/office/officeart/2005/8/layout/target3"/>
    <dgm:cxn modelId="{C40053CE-CBF9-4573-B012-FA546D5638B6}" type="presParOf" srcId="{333A1088-737F-45CB-B68E-254E46348037}" destId="{8BEBB6EC-1DAA-4CAC-8A25-BC0FCBD5DBD5}" srcOrd="14" destOrd="0" presId="urn:microsoft.com/office/officeart/2005/8/layout/target3"/>
    <dgm:cxn modelId="{57A747B9-C36D-4AE3-9E5C-5235147BEFF4}" type="presParOf" srcId="{333A1088-737F-45CB-B68E-254E46348037}" destId="{AED2198E-93D5-4001-81B4-73124B309672}" srcOrd="15" destOrd="0" presId="urn:microsoft.com/office/officeart/2005/8/layout/target3"/>
    <dgm:cxn modelId="{F29153D2-AB4D-4ED1-992A-52F7BCEBA278}" type="presParOf" srcId="{333A1088-737F-45CB-B68E-254E46348037}" destId="{2BE915AB-18AA-4053-B92C-3BFC9ED204BB}" srcOrd="16" destOrd="0" presId="urn:microsoft.com/office/officeart/2005/8/layout/target3"/>
    <dgm:cxn modelId="{CF8BFB3C-2474-4B06-A83C-23FED4C0C77B}" type="presParOf" srcId="{333A1088-737F-45CB-B68E-254E46348037}" destId="{6BB5E863-4638-4E1D-BFDE-399D028AC4ED}" srcOrd="17" destOrd="0" presId="urn:microsoft.com/office/officeart/2005/8/layout/target3"/>
    <dgm:cxn modelId="{931D9260-5D90-4BED-B6B0-B270827E5425}" type="presParOf" srcId="{333A1088-737F-45CB-B68E-254E46348037}" destId="{5A5FFA88-C948-4069-8E93-59FA12366E83}" srcOrd="18" destOrd="0" presId="urn:microsoft.com/office/officeart/2005/8/layout/target3"/>
    <dgm:cxn modelId="{35E44B12-3E98-4A57-A193-A3108D3DE2B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6368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A MATEŘSKÁ ŠKOLA BŘEZNO</a:t>
          </a:r>
          <a:endParaRPr lang="cs-CZ" sz="2000" kern="1200" dirty="0"/>
        </a:p>
      </dsp:txBody>
      <dsp:txXfrm>
        <a:off x="1246368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HOFMANOVÁ MARCELA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52128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r>
            <a:rPr lang="cs-CZ" sz="2000" kern="1200" baseline="0" dirty="0" smtClean="0"/>
            <a:t> Sčítání a odčítání do 20</a:t>
          </a:r>
          <a:endParaRPr lang="cs-CZ" sz="2000" kern="1200" dirty="0"/>
        </a:p>
      </dsp:txBody>
      <dsp:txXfrm>
        <a:off x="1273857" y="1152128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46368" y="1591587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CZ.1.07/1.4.00/21.0360</a:t>
          </a:r>
          <a:endParaRPr lang="cs-CZ" sz="2000" kern="1200" dirty="0"/>
        </a:p>
      </dsp:txBody>
      <dsp:txXfrm>
        <a:off x="1246368" y="1591587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FB468-FF30-4388-8EE8-F46F955F51F3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ED8D4-D95E-47F4-A188-6E239FBC7B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odčítání do 20, učení chybou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7290778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Na našem                  bylo celkem 18 oken.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2289" name="Obrázek 41" descr="Popis: Q:\140066.csy\MEDIA\CAGCAT10\j018560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0"/>
            <a:ext cx="1138239" cy="1209653"/>
          </a:xfrm>
          <a:prstGeom prst="rect">
            <a:avLst/>
          </a:prstGeom>
          <a:noFill/>
        </p:spPr>
      </p:pic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1142984"/>
            <a:ext cx="8715404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Maminka vyprala záclony ze 7 oken. Kolik záclon jí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ještě zbývá ještě vyprat?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latin typeface="Arial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Times New Roman" pitchFamily="18" charset="0"/>
              </a:rPr>
              <a:t>Z: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  <a:cs typeface="Times New Roman" pitchFamily="18" charset="0"/>
              </a:rPr>
              <a:t>V: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Times New Roman" pitchFamily="18" charset="0"/>
              </a:rPr>
              <a:t>O: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18 – 7 =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Hledej chybu: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17 – 7 = 12</a:t>
            </a:r>
          </a:p>
          <a:p>
            <a:r>
              <a:rPr lang="cs-CZ" dirty="0" smtClean="0"/>
              <a:t>12 + 8 = 19</a:t>
            </a:r>
          </a:p>
          <a:p>
            <a:r>
              <a:rPr lang="cs-CZ" dirty="0" smtClean="0"/>
              <a:t>16 – 5 = 11</a:t>
            </a:r>
          </a:p>
          <a:p>
            <a:r>
              <a:rPr lang="cs-CZ" dirty="0" smtClean="0"/>
              <a:t>20 – 4=  16</a:t>
            </a:r>
          </a:p>
          <a:p>
            <a:r>
              <a:rPr lang="cs-CZ" dirty="0" smtClean="0"/>
              <a:t>17 + 3 = 18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18 – 5 = 13</a:t>
            </a:r>
          </a:p>
          <a:p>
            <a:r>
              <a:rPr lang="cs-CZ" dirty="0" smtClean="0"/>
              <a:t>16 – 4 = 11</a:t>
            </a:r>
          </a:p>
          <a:p>
            <a:r>
              <a:rPr lang="cs-CZ" dirty="0" smtClean="0"/>
              <a:t>16 + 4 = 19</a:t>
            </a:r>
          </a:p>
          <a:p>
            <a:r>
              <a:rPr lang="cs-CZ" dirty="0" smtClean="0"/>
              <a:t>17 – 7 = 10</a:t>
            </a:r>
          </a:p>
          <a:p>
            <a:r>
              <a:rPr lang="cs-CZ" dirty="0" smtClean="0"/>
              <a:t>11 + 8 = 18</a:t>
            </a:r>
            <a:endParaRPr lang="cs-CZ" dirty="0"/>
          </a:p>
        </p:txBody>
      </p:sp>
      <p:pic>
        <p:nvPicPr>
          <p:cNvPr id="1027" name="Picture 3" descr="C:\Documents and Settings\Vladimír Hofman\Local Settings\Temporary Internet Files\Content.IE5\M62B2038\MP9004016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9" y="4665663"/>
            <a:ext cx="2428892" cy="2192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17 – 7 = </a:t>
            </a:r>
            <a:r>
              <a:rPr lang="cs-CZ" b="1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dirty="0" smtClean="0"/>
              <a:t>12 + 8 = </a:t>
            </a:r>
            <a:r>
              <a:rPr lang="cs-CZ" b="1" dirty="0" smtClean="0">
                <a:solidFill>
                  <a:srgbClr val="FF0000"/>
                </a:solidFill>
              </a:rPr>
              <a:t>20</a:t>
            </a:r>
          </a:p>
          <a:p>
            <a:r>
              <a:rPr lang="cs-CZ" dirty="0" smtClean="0"/>
              <a:t>16 – 5 = 11</a:t>
            </a:r>
          </a:p>
          <a:p>
            <a:r>
              <a:rPr lang="cs-CZ" dirty="0" smtClean="0"/>
              <a:t>20 – 4=  16</a:t>
            </a:r>
          </a:p>
          <a:p>
            <a:r>
              <a:rPr lang="cs-CZ" dirty="0" smtClean="0"/>
              <a:t>17 + 3 = </a:t>
            </a:r>
            <a:r>
              <a:rPr lang="cs-CZ" b="1" dirty="0" smtClean="0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18 – 5 = 13</a:t>
            </a:r>
          </a:p>
          <a:p>
            <a:r>
              <a:rPr lang="cs-CZ" dirty="0" smtClean="0"/>
              <a:t>16 – 4 =</a:t>
            </a:r>
            <a:r>
              <a:rPr lang="cs-CZ" b="1" dirty="0" smtClean="0">
                <a:solidFill>
                  <a:srgbClr val="FF0000"/>
                </a:solidFill>
              </a:rPr>
              <a:t>12</a:t>
            </a:r>
          </a:p>
          <a:p>
            <a:r>
              <a:rPr lang="cs-CZ" dirty="0" smtClean="0"/>
              <a:t>16 + 4 = </a:t>
            </a:r>
            <a:r>
              <a:rPr lang="cs-CZ" b="1" dirty="0" smtClean="0">
                <a:solidFill>
                  <a:srgbClr val="FF0000"/>
                </a:solidFill>
              </a:rPr>
              <a:t>20</a:t>
            </a:r>
          </a:p>
          <a:p>
            <a:r>
              <a:rPr lang="cs-CZ" dirty="0" smtClean="0"/>
              <a:t>17 – 7 = 10</a:t>
            </a:r>
          </a:p>
          <a:p>
            <a:r>
              <a:rPr lang="cs-CZ" dirty="0" smtClean="0"/>
              <a:t>11 + 8 = </a:t>
            </a:r>
            <a:r>
              <a:rPr lang="cs-CZ" b="1" dirty="0" smtClean="0">
                <a:solidFill>
                  <a:srgbClr val="FF0000"/>
                </a:solidFill>
              </a:rPr>
              <a:t>19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194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Prezentace aplikace PowerPoint</vt:lpstr>
      <vt:lpstr>   Řešení:   18 – 7 = 11</vt:lpstr>
      <vt:lpstr>Procvičování: 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Marketka</cp:lastModifiedBy>
  <cp:revision>5</cp:revision>
  <dcterms:created xsi:type="dcterms:W3CDTF">2012-05-29T10:39:34Z</dcterms:created>
  <dcterms:modified xsi:type="dcterms:W3CDTF">2012-08-25T16:03:01Z</dcterms:modified>
</cp:coreProperties>
</file>