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65" r:id="rId4"/>
    <p:sldId id="266" r:id="rId5"/>
    <p:sldId id="267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Číselná řada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CA0F25-B30A-4430-A749-19F3B8C71257}" type="presOf" srcId="{D1B46980-6531-4606-95E6-44980827E919}" destId="{2BE915AB-18AA-4053-B92C-3BFC9ED204BB}" srcOrd="1" destOrd="0" presId="urn:microsoft.com/office/officeart/2005/8/layout/target3"/>
    <dgm:cxn modelId="{9521A5B3-7D7C-4A30-A719-1AA1E29ABE4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5F097C-5AF3-4A34-A08D-3D13A90E3CED}" type="presOf" srcId="{757F3AB3-0718-4624-B441-E567A8F0AB56}" destId="{333A1088-737F-45CB-B68E-254E46348037}" srcOrd="0" destOrd="0" presId="urn:microsoft.com/office/officeart/2005/8/layout/target3"/>
    <dgm:cxn modelId="{3A0E0DE1-F5E9-4445-841D-CF039FC6E792}" type="presOf" srcId="{D8197B8C-B260-4A16-BDF4-0947B075E274}" destId="{25B08C86-7E15-44DC-BE7F-FFB55DD49D12}" srcOrd="0" destOrd="0" presId="urn:microsoft.com/office/officeart/2005/8/layout/target3"/>
    <dgm:cxn modelId="{B45012E9-3729-42AC-8869-B785EBA6E9BB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319FE4-E27D-4079-A639-FF796FC7B8D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CB2347-F987-4776-8FEC-2F1F6C6BBB06}" type="presOf" srcId="{B651F6E3-6281-48DB-9319-2AEAFDAE7572}" destId="{619D679B-A015-4ECF-8348-D1034C574F40}" srcOrd="0" destOrd="0" presId="urn:microsoft.com/office/officeart/2005/8/layout/target3"/>
    <dgm:cxn modelId="{8E23E810-6A91-4623-A5F2-960C56851ADD}" type="presOf" srcId="{4C35D32F-0EAB-4CD7-82EE-45574DC2A586}" destId="{890E4F0B-2866-4A3F-A3C7-2A14B1797930}" srcOrd="1" destOrd="0" presId="urn:microsoft.com/office/officeart/2005/8/layout/target3"/>
    <dgm:cxn modelId="{87969F8F-08E7-4916-B870-D506081AAEDF}" type="presOf" srcId="{B651F6E3-6281-48DB-9319-2AEAFDAE7572}" destId="{6BB5E863-4638-4E1D-BFDE-399D028AC4ED}" srcOrd="1" destOrd="0" presId="urn:microsoft.com/office/officeart/2005/8/layout/target3"/>
    <dgm:cxn modelId="{B94C2D0C-C655-4E32-B670-F3973914A40C}" type="presOf" srcId="{D1B46980-6531-4606-95E6-44980827E919}" destId="{6140AFEC-043D-4C43-A2F9-D0F5331DF3A3}" srcOrd="0" destOrd="0" presId="urn:microsoft.com/office/officeart/2005/8/layout/target3"/>
    <dgm:cxn modelId="{B5031E6F-1E72-4C4B-9AB1-F845EC8CCC5C}" type="presOf" srcId="{4C35D32F-0EAB-4CD7-82EE-45574DC2A586}" destId="{8BEBB6EC-1DAA-4CAC-8A25-BC0FCBD5DBD5}" srcOrd="0" destOrd="0" presId="urn:microsoft.com/office/officeart/2005/8/layout/target3"/>
    <dgm:cxn modelId="{2A29E501-2A65-4FA1-908F-8D69CC685965}" type="presParOf" srcId="{333A1088-737F-45CB-B68E-254E46348037}" destId="{F5ABB229-8D3B-4694-996A-96F23CF14429}" srcOrd="0" destOrd="0" presId="urn:microsoft.com/office/officeart/2005/8/layout/target3"/>
    <dgm:cxn modelId="{6FDD9D36-550E-4969-A910-32EB109BCDBD}" type="presParOf" srcId="{333A1088-737F-45CB-B68E-254E46348037}" destId="{F41139FD-01EE-4571-8B17-4FB00FC51163}" srcOrd="1" destOrd="0" presId="urn:microsoft.com/office/officeart/2005/8/layout/target3"/>
    <dgm:cxn modelId="{595CDE60-196A-4B0B-B97F-E7E19CB6997A}" type="presParOf" srcId="{333A1088-737F-45CB-B68E-254E46348037}" destId="{D005CE8C-CC26-4C3E-AC11-E15060ECD759}" srcOrd="2" destOrd="0" presId="urn:microsoft.com/office/officeart/2005/8/layout/target3"/>
    <dgm:cxn modelId="{3027B4C5-AC99-4FDC-B310-47618657A938}" type="presParOf" srcId="{333A1088-737F-45CB-B68E-254E46348037}" destId="{2C702D82-9B77-49B7-9568-BB8EB47C3372}" srcOrd="3" destOrd="0" presId="urn:microsoft.com/office/officeart/2005/8/layout/target3"/>
    <dgm:cxn modelId="{B8219CFB-89B9-4727-88AC-DE7079E66E50}" type="presParOf" srcId="{333A1088-737F-45CB-B68E-254E46348037}" destId="{A52A0455-90FF-4808-ABD0-F02540D31D5A}" srcOrd="4" destOrd="0" presId="urn:microsoft.com/office/officeart/2005/8/layout/target3"/>
    <dgm:cxn modelId="{93A7AE8A-BD68-4308-B37E-FAE56870A267}" type="presParOf" srcId="{333A1088-737F-45CB-B68E-254E46348037}" destId="{6140AFEC-043D-4C43-A2F9-D0F5331DF3A3}" srcOrd="5" destOrd="0" presId="urn:microsoft.com/office/officeart/2005/8/layout/target3"/>
    <dgm:cxn modelId="{2592D8F1-3430-4007-A730-C748C6960C43}" type="presParOf" srcId="{333A1088-737F-45CB-B68E-254E46348037}" destId="{9358AC05-5D7D-4327-9F80-1AD486AEA664}" srcOrd="6" destOrd="0" presId="urn:microsoft.com/office/officeart/2005/8/layout/target3"/>
    <dgm:cxn modelId="{57391071-CD26-490A-AB4A-D6B800BCCC2E}" type="presParOf" srcId="{333A1088-737F-45CB-B68E-254E46348037}" destId="{313FC574-E1CD-4FB4-B054-0B805CE0447D}" srcOrd="7" destOrd="0" presId="urn:microsoft.com/office/officeart/2005/8/layout/target3"/>
    <dgm:cxn modelId="{6B7CC5C6-E803-4E44-81DB-68E8D148C159}" type="presParOf" srcId="{333A1088-737F-45CB-B68E-254E46348037}" destId="{619D679B-A015-4ECF-8348-D1034C574F40}" srcOrd="8" destOrd="0" presId="urn:microsoft.com/office/officeart/2005/8/layout/target3"/>
    <dgm:cxn modelId="{32B8F40B-FE47-4289-933D-62A1D1E4D2B0}" type="presParOf" srcId="{333A1088-737F-45CB-B68E-254E46348037}" destId="{322283A8-4A27-4CDA-BAE3-F381106A9174}" srcOrd="9" destOrd="0" presId="urn:microsoft.com/office/officeart/2005/8/layout/target3"/>
    <dgm:cxn modelId="{9CC164B9-AE5B-4CD5-95E9-0570843A3A11}" type="presParOf" srcId="{333A1088-737F-45CB-B68E-254E46348037}" destId="{FFC9F71D-1B4F-4AD9-A4A6-86ADEFC8AF5C}" srcOrd="10" destOrd="0" presId="urn:microsoft.com/office/officeart/2005/8/layout/target3"/>
    <dgm:cxn modelId="{E63D0D64-63E4-4401-84E9-7F85754EA578}" type="presParOf" srcId="{333A1088-737F-45CB-B68E-254E46348037}" destId="{25B08C86-7E15-44DC-BE7F-FFB55DD49D12}" srcOrd="11" destOrd="0" presId="urn:microsoft.com/office/officeart/2005/8/layout/target3"/>
    <dgm:cxn modelId="{22F0AB1F-5D22-4953-AE26-ED0594D5A110}" type="presParOf" srcId="{333A1088-737F-45CB-B68E-254E46348037}" destId="{76644BE8-9D7C-4C09-B250-3D10AF48CBB7}" srcOrd="12" destOrd="0" presId="urn:microsoft.com/office/officeart/2005/8/layout/target3"/>
    <dgm:cxn modelId="{D58DF0F6-BF04-4B53-8F0C-F40582C83F01}" type="presParOf" srcId="{333A1088-737F-45CB-B68E-254E46348037}" destId="{EE85B701-7295-41C0-BA7A-34D3756A2AE6}" srcOrd="13" destOrd="0" presId="urn:microsoft.com/office/officeart/2005/8/layout/target3"/>
    <dgm:cxn modelId="{D32715AE-E7D6-4C14-B2D3-A88D9DE13C9A}" type="presParOf" srcId="{333A1088-737F-45CB-B68E-254E46348037}" destId="{8BEBB6EC-1DAA-4CAC-8A25-BC0FCBD5DBD5}" srcOrd="14" destOrd="0" presId="urn:microsoft.com/office/officeart/2005/8/layout/target3"/>
    <dgm:cxn modelId="{3BF83228-7AAE-4C6E-9531-79F9BAD4BA73}" type="presParOf" srcId="{333A1088-737F-45CB-B68E-254E46348037}" destId="{AED2198E-93D5-4001-81B4-73124B309672}" srcOrd="15" destOrd="0" presId="urn:microsoft.com/office/officeart/2005/8/layout/target3"/>
    <dgm:cxn modelId="{1246CAD7-C253-4291-B3DA-BDBE770E8079}" type="presParOf" srcId="{333A1088-737F-45CB-B68E-254E46348037}" destId="{2BE915AB-18AA-4053-B92C-3BFC9ED204BB}" srcOrd="16" destOrd="0" presId="urn:microsoft.com/office/officeart/2005/8/layout/target3"/>
    <dgm:cxn modelId="{9631E8B6-9919-4C62-8019-A592CE088718}" type="presParOf" srcId="{333A1088-737F-45CB-B68E-254E46348037}" destId="{6BB5E863-4638-4E1D-BFDE-399D028AC4ED}" srcOrd="17" destOrd="0" presId="urn:microsoft.com/office/officeart/2005/8/layout/target3"/>
    <dgm:cxn modelId="{FB9DDC31-B0A4-4BE2-9033-5A23D50ECB44}" type="presParOf" srcId="{333A1088-737F-45CB-B68E-254E46348037}" destId="{5A5FFA88-C948-4069-8E93-59FA12366E83}" srcOrd="18" destOrd="0" presId="urn:microsoft.com/office/officeart/2005/8/layout/target3"/>
    <dgm:cxn modelId="{C9A04C15-7680-4FD2-AE3B-A5ADF0A3749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8E425-0F49-43EC-8A74-632723832EE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57ED6-8749-44EF-91FB-85C18009D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do 20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8652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zdravý mrkvový salát koupila maminka 16             . 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Spotřebovala jich pouze 10. </a:t>
            </a:r>
            <a:br>
              <a:rPr lang="cs-CZ" dirty="0" smtClean="0"/>
            </a:br>
            <a:r>
              <a:rPr lang="cs-CZ" dirty="0" smtClean="0"/>
              <a:t>Kolik              jí ještě zůstalo?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Z:</a:t>
            </a:r>
            <a:br>
              <a:rPr lang="cs-CZ" dirty="0" smtClean="0"/>
            </a:br>
            <a:r>
              <a:rPr lang="cs-CZ" dirty="0" smtClean="0"/>
              <a:t>V:</a:t>
            </a:r>
            <a:br>
              <a:rPr lang="cs-CZ" dirty="0" smtClean="0"/>
            </a:br>
            <a:r>
              <a:rPr lang="cs-CZ" dirty="0" smtClean="0"/>
              <a:t>O: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06QSWSIQ\MC9004417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481803"/>
            <a:ext cx="1500198" cy="1285884"/>
          </a:xfrm>
          <a:prstGeom prst="rect">
            <a:avLst/>
          </a:prstGeom>
          <a:noFill/>
        </p:spPr>
      </p:pic>
      <p:pic>
        <p:nvPicPr>
          <p:cNvPr id="1027" name="Picture 3" descr="C:\Documents and Settings\Vladimír Hofman\Local Settings\Temporary Internet Files\Content.IE5\06QSWSIQ\MC90044178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3286124"/>
            <a:ext cx="1500198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25866"/>
          </a:xfrm>
        </p:spPr>
        <p:txBody>
          <a:bodyPr/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16 – 10 = 6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2606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0dčítej: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20 – 2 – 5 – 3 – 7 – 1 =</a:t>
            </a:r>
            <a:br>
              <a:rPr lang="cs-CZ" dirty="0" smtClean="0"/>
            </a:br>
            <a:r>
              <a:rPr lang="cs-CZ" dirty="0" smtClean="0"/>
              <a:t>20 – 1 – 5 – 2 – </a:t>
            </a:r>
            <a:r>
              <a:rPr lang="cs-CZ" dirty="0" err="1" smtClean="0"/>
              <a:t>2</a:t>
            </a:r>
            <a:r>
              <a:rPr lang="cs-CZ" dirty="0" smtClean="0"/>
              <a:t> – 3 =</a:t>
            </a:r>
            <a:br>
              <a:rPr lang="cs-CZ" dirty="0" smtClean="0"/>
            </a:br>
            <a:r>
              <a:rPr lang="cs-CZ" dirty="0" smtClean="0"/>
              <a:t>20 – 5 – 2 – 1 – 2 – 6 =</a:t>
            </a:r>
            <a:br>
              <a:rPr lang="cs-CZ" dirty="0" smtClean="0"/>
            </a:br>
            <a:r>
              <a:rPr lang="cs-CZ" dirty="0" smtClean="0"/>
              <a:t>20 – 3 – 6 – 1 – 2 – 7 =</a:t>
            </a:r>
            <a:br>
              <a:rPr lang="cs-CZ" dirty="0" smtClean="0"/>
            </a:br>
            <a:r>
              <a:rPr lang="cs-CZ" dirty="0" smtClean="0"/>
              <a:t>20 – 4 – 3 – 2 – 1 – 8 =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3LRQT3GG\MP9004093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85728"/>
            <a:ext cx="1785983" cy="2071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546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20 – 2 – 5 – 3 – 7 – 1 = 2</a:t>
            </a:r>
            <a:br>
              <a:rPr lang="cs-CZ" dirty="0" smtClean="0"/>
            </a:br>
            <a:r>
              <a:rPr lang="cs-CZ" dirty="0" smtClean="0"/>
              <a:t>20 – 1 – 5 – 2 – </a:t>
            </a:r>
            <a:r>
              <a:rPr lang="cs-CZ" dirty="0" err="1" smtClean="0"/>
              <a:t>2</a:t>
            </a:r>
            <a:r>
              <a:rPr lang="cs-CZ" dirty="0" smtClean="0"/>
              <a:t> – 3 = 7</a:t>
            </a:r>
            <a:br>
              <a:rPr lang="cs-CZ" dirty="0" smtClean="0"/>
            </a:br>
            <a:r>
              <a:rPr lang="cs-CZ" dirty="0" smtClean="0"/>
              <a:t>20 – 5 – 2 – 1 – 2 – 6 = 4</a:t>
            </a:r>
            <a:br>
              <a:rPr lang="cs-CZ" dirty="0" smtClean="0"/>
            </a:br>
            <a:r>
              <a:rPr lang="cs-CZ" dirty="0" smtClean="0"/>
              <a:t>20 – 3 – 6 – 1 – 2 – 7 = 1</a:t>
            </a:r>
            <a:br>
              <a:rPr lang="cs-CZ" dirty="0" smtClean="0"/>
            </a:br>
            <a:r>
              <a:rPr lang="cs-CZ" dirty="0" smtClean="0"/>
              <a:t>20 – 4 – 3 – 2 – 1 – 8 = 2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57</Words>
  <Application>Microsoft Office PowerPoint</Application>
  <PresentationFormat>Předvádění na obrazovce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      Na zdravý mrkvový salát koupila maminka 16             .    Spotřebovala jich pouze 10.  Kolik              jí ještě zůstalo?  Z: V: O:    </vt:lpstr>
      <vt:lpstr> Řešení: 16 – 10 = 6</vt:lpstr>
      <vt:lpstr>0dčítej:  20 – 2 – 5 – 3 – 7 – 1 = 20 – 1 – 5 – 2 – 2 – 3 = 20 – 5 – 2 – 1 – 2 – 6 = 20 – 3 – 6 – 1 – 2 – 7 = 20 – 4 – 3 – 2 – 1 – 8 =    </vt:lpstr>
      <vt:lpstr> Řešení: 20 – 2 – 5 – 3 – 7 – 1 = 2 20 – 1 – 5 – 2 – 2 – 3 = 7 20 – 5 – 2 – 1 – 2 – 6 = 4 20 – 3 – 6 – 1 – 2 – 7 = 1 20 – 4 – 3 – 2 – 1 – 8 = 2 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9</cp:revision>
  <dcterms:created xsi:type="dcterms:W3CDTF">2012-05-22T17:24:07Z</dcterms:created>
  <dcterms:modified xsi:type="dcterms:W3CDTF">2012-06-25T21:14:12Z</dcterms:modified>
</cp:coreProperties>
</file>