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60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Číselná řada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48051F-F669-450E-A8B6-9B25EE21A1F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8F02FD-7874-4E5B-9D80-175A0D447B75}" type="presOf" srcId="{4C35D32F-0EAB-4CD7-82EE-45574DC2A586}" destId="{890E4F0B-2866-4A3F-A3C7-2A14B1797930}" srcOrd="1" destOrd="0" presId="urn:microsoft.com/office/officeart/2005/8/layout/target3"/>
    <dgm:cxn modelId="{3614365B-28D2-455A-8440-B096103D10B3}" type="presOf" srcId="{B651F6E3-6281-48DB-9319-2AEAFDAE7572}" destId="{619D679B-A015-4ECF-8348-D1034C574F40}" srcOrd="0" destOrd="0" presId="urn:microsoft.com/office/officeart/2005/8/layout/target3"/>
    <dgm:cxn modelId="{8BCE21E2-3B29-4258-BA97-9ED921F0A3B5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E209B4A-C863-4E48-9C3C-8C284A4C3F1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39A1BC3-4EA4-4000-A515-CC8582C6F0E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7C80C3-E6DD-45AB-B3DB-BD8517C0A842}" type="presOf" srcId="{D1B46980-6531-4606-95E6-44980827E919}" destId="{6140AFEC-043D-4C43-A2F9-D0F5331DF3A3}" srcOrd="0" destOrd="0" presId="urn:microsoft.com/office/officeart/2005/8/layout/target3"/>
    <dgm:cxn modelId="{550DF6C5-2C03-4B30-ADD6-34CA27A906BA}" type="presOf" srcId="{B651F6E3-6281-48DB-9319-2AEAFDAE7572}" destId="{6BB5E863-4638-4E1D-BFDE-399D028AC4ED}" srcOrd="1" destOrd="0" presId="urn:microsoft.com/office/officeart/2005/8/layout/target3"/>
    <dgm:cxn modelId="{3922E19A-4884-4BCC-9462-3B5F2D04C17F}" type="presOf" srcId="{D1D4F407-5343-4D3F-B5B9-D407B03CAEB4}" destId="{D005CE8C-CC26-4C3E-AC11-E15060ECD759}" srcOrd="0" destOrd="0" presId="urn:microsoft.com/office/officeart/2005/8/layout/target3"/>
    <dgm:cxn modelId="{93234135-4D59-4D18-A847-F37643A6D60E}" type="presOf" srcId="{D8197B8C-B260-4A16-BDF4-0947B075E274}" destId="{5A5FFA88-C948-4069-8E93-59FA12366E83}" srcOrd="1" destOrd="0" presId="urn:microsoft.com/office/officeart/2005/8/layout/target3"/>
    <dgm:cxn modelId="{497EA8AA-4C7D-412C-BEBA-29401C86BB6C}" type="presOf" srcId="{D8197B8C-B260-4A16-BDF4-0947B075E274}" destId="{25B08C86-7E15-44DC-BE7F-FFB55DD49D12}" srcOrd="0" destOrd="0" presId="urn:microsoft.com/office/officeart/2005/8/layout/target3"/>
    <dgm:cxn modelId="{458CFBCF-B1F9-441C-A831-BAFFF22B9978}" type="presParOf" srcId="{333A1088-737F-45CB-B68E-254E46348037}" destId="{F5ABB229-8D3B-4694-996A-96F23CF14429}" srcOrd="0" destOrd="0" presId="urn:microsoft.com/office/officeart/2005/8/layout/target3"/>
    <dgm:cxn modelId="{C566F88A-7606-4F9A-9E1F-7BE081B86AD5}" type="presParOf" srcId="{333A1088-737F-45CB-B68E-254E46348037}" destId="{F41139FD-01EE-4571-8B17-4FB00FC51163}" srcOrd="1" destOrd="0" presId="urn:microsoft.com/office/officeart/2005/8/layout/target3"/>
    <dgm:cxn modelId="{FC87DDCC-176B-4791-A749-EAC538CCF55B}" type="presParOf" srcId="{333A1088-737F-45CB-B68E-254E46348037}" destId="{D005CE8C-CC26-4C3E-AC11-E15060ECD759}" srcOrd="2" destOrd="0" presId="urn:microsoft.com/office/officeart/2005/8/layout/target3"/>
    <dgm:cxn modelId="{9C221B6B-7A07-41DA-87AF-CB75912BA9AD}" type="presParOf" srcId="{333A1088-737F-45CB-B68E-254E46348037}" destId="{2C702D82-9B77-49B7-9568-BB8EB47C3372}" srcOrd="3" destOrd="0" presId="urn:microsoft.com/office/officeart/2005/8/layout/target3"/>
    <dgm:cxn modelId="{76291151-7A94-4B06-97DF-7F095EA675D3}" type="presParOf" srcId="{333A1088-737F-45CB-B68E-254E46348037}" destId="{A52A0455-90FF-4808-ABD0-F02540D31D5A}" srcOrd="4" destOrd="0" presId="urn:microsoft.com/office/officeart/2005/8/layout/target3"/>
    <dgm:cxn modelId="{282CDEA4-A79E-487D-AF89-87AC282F0A5D}" type="presParOf" srcId="{333A1088-737F-45CB-B68E-254E46348037}" destId="{6140AFEC-043D-4C43-A2F9-D0F5331DF3A3}" srcOrd="5" destOrd="0" presId="urn:microsoft.com/office/officeart/2005/8/layout/target3"/>
    <dgm:cxn modelId="{A8832E32-B16C-4197-905C-C78A382A5534}" type="presParOf" srcId="{333A1088-737F-45CB-B68E-254E46348037}" destId="{9358AC05-5D7D-4327-9F80-1AD486AEA664}" srcOrd="6" destOrd="0" presId="urn:microsoft.com/office/officeart/2005/8/layout/target3"/>
    <dgm:cxn modelId="{D24C56EA-2DEA-493B-8AA9-7AE6F1690DF3}" type="presParOf" srcId="{333A1088-737F-45CB-B68E-254E46348037}" destId="{313FC574-E1CD-4FB4-B054-0B805CE0447D}" srcOrd="7" destOrd="0" presId="urn:microsoft.com/office/officeart/2005/8/layout/target3"/>
    <dgm:cxn modelId="{DD063923-147C-4AC4-BD0E-FA261ACDD529}" type="presParOf" srcId="{333A1088-737F-45CB-B68E-254E46348037}" destId="{619D679B-A015-4ECF-8348-D1034C574F40}" srcOrd="8" destOrd="0" presId="urn:microsoft.com/office/officeart/2005/8/layout/target3"/>
    <dgm:cxn modelId="{E6484166-3A3D-43C5-BC5E-A6966D0D7AC3}" type="presParOf" srcId="{333A1088-737F-45CB-B68E-254E46348037}" destId="{322283A8-4A27-4CDA-BAE3-F381106A9174}" srcOrd="9" destOrd="0" presId="urn:microsoft.com/office/officeart/2005/8/layout/target3"/>
    <dgm:cxn modelId="{B078DD0C-196E-42E8-A911-53F31A6847EA}" type="presParOf" srcId="{333A1088-737F-45CB-B68E-254E46348037}" destId="{FFC9F71D-1B4F-4AD9-A4A6-86ADEFC8AF5C}" srcOrd="10" destOrd="0" presId="urn:microsoft.com/office/officeart/2005/8/layout/target3"/>
    <dgm:cxn modelId="{0B265D35-451D-42B7-BAE5-B0AEBCFEB05A}" type="presParOf" srcId="{333A1088-737F-45CB-B68E-254E46348037}" destId="{25B08C86-7E15-44DC-BE7F-FFB55DD49D12}" srcOrd="11" destOrd="0" presId="urn:microsoft.com/office/officeart/2005/8/layout/target3"/>
    <dgm:cxn modelId="{EDBC165C-C32B-408F-B87C-2CCDCE988B44}" type="presParOf" srcId="{333A1088-737F-45CB-B68E-254E46348037}" destId="{76644BE8-9D7C-4C09-B250-3D10AF48CBB7}" srcOrd="12" destOrd="0" presId="urn:microsoft.com/office/officeart/2005/8/layout/target3"/>
    <dgm:cxn modelId="{BD092F80-976E-4B46-ADD8-69DE067460BE}" type="presParOf" srcId="{333A1088-737F-45CB-B68E-254E46348037}" destId="{EE85B701-7295-41C0-BA7A-34D3756A2AE6}" srcOrd="13" destOrd="0" presId="urn:microsoft.com/office/officeart/2005/8/layout/target3"/>
    <dgm:cxn modelId="{342ADECC-A152-43CA-A7B9-2899DAB6CFB2}" type="presParOf" srcId="{333A1088-737F-45CB-B68E-254E46348037}" destId="{8BEBB6EC-1DAA-4CAC-8A25-BC0FCBD5DBD5}" srcOrd="14" destOrd="0" presId="urn:microsoft.com/office/officeart/2005/8/layout/target3"/>
    <dgm:cxn modelId="{0D19C7A3-3DD1-4327-8C36-20A57204609B}" type="presParOf" srcId="{333A1088-737F-45CB-B68E-254E46348037}" destId="{AED2198E-93D5-4001-81B4-73124B309672}" srcOrd="15" destOrd="0" presId="urn:microsoft.com/office/officeart/2005/8/layout/target3"/>
    <dgm:cxn modelId="{DD4EAAB1-0647-43B3-9B19-A1C34F69C09D}" type="presParOf" srcId="{333A1088-737F-45CB-B68E-254E46348037}" destId="{2BE915AB-18AA-4053-B92C-3BFC9ED204BB}" srcOrd="16" destOrd="0" presId="urn:microsoft.com/office/officeart/2005/8/layout/target3"/>
    <dgm:cxn modelId="{F915078D-DEF6-4AB6-A884-A1E371452F8A}" type="presParOf" srcId="{333A1088-737F-45CB-B68E-254E46348037}" destId="{6BB5E863-4638-4E1D-BFDE-399D028AC4ED}" srcOrd="17" destOrd="0" presId="urn:microsoft.com/office/officeart/2005/8/layout/target3"/>
    <dgm:cxn modelId="{E26C44B8-705F-4022-848B-5A74086F29DD}" type="presParOf" srcId="{333A1088-737F-45CB-B68E-254E46348037}" destId="{5A5FFA88-C948-4069-8E93-59FA12366E83}" srcOrd="18" destOrd="0" presId="urn:microsoft.com/office/officeart/2005/8/layout/target3"/>
    <dgm:cxn modelId="{91EDDEC8-BF77-40F6-92FA-568754137C3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84258-6DAA-4EEE-9BC9-CC019530351F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2F023-8897-4028-ADF6-1441034E6A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do 20 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Obrázek 45" descr="Popis: C:\Users\hofmanova\AppData\Local\Microsoft\Windows\Temporary Internet Files\Content.IE5\P2JRGSNY\MP90038788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72" y="0"/>
            <a:ext cx="1171574" cy="942975"/>
          </a:xfrm>
          <a:prstGeom prst="rect">
            <a:avLst/>
          </a:prstGeom>
          <a:noFill/>
        </p:spPr>
      </p:pic>
      <p:pic>
        <p:nvPicPr>
          <p:cNvPr id="18436" name="Obrázek 46" descr="Popis: C:\Users\hofmanova\AppData\Local\Microsoft\Windows\Temporary Internet Files\Content.IE5\2UNC9RSA\MC90035857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928670"/>
            <a:ext cx="828675" cy="876300"/>
          </a:xfrm>
          <a:prstGeom prst="rect">
            <a:avLst/>
          </a:prstGeom>
          <a:noFill/>
        </p:spPr>
      </p:pic>
      <p:pic>
        <p:nvPicPr>
          <p:cNvPr id="18435" name="Obrázek 48" descr="Popis: C:\Users\hofmanova\AppData\Local\Microsoft\Windows\Temporary Internet Files\Content.IE5\HQDY25LB\MC90019340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1571604" y="857232"/>
            <a:ext cx="1371600" cy="914400"/>
          </a:xfrm>
          <a:prstGeom prst="rect">
            <a:avLst/>
          </a:prstGeom>
          <a:noFill/>
        </p:spPr>
      </p:pic>
      <p:pic>
        <p:nvPicPr>
          <p:cNvPr id="18434" name="Obrázek 49" descr="Popis: C:\Users\hofmanova\AppData\Local\Microsoft\Windows\Temporary Internet Files\Content.IE5\2UNC9RSA\MC90041188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8992" y="1071546"/>
            <a:ext cx="1000125" cy="733425"/>
          </a:xfrm>
          <a:prstGeom prst="rect">
            <a:avLst/>
          </a:prstGeom>
          <a:noFill/>
        </p:spPr>
      </p:pic>
      <p:pic>
        <p:nvPicPr>
          <p:cNvPr id="18433" name="Obrázek 50" descr="Popis: C:\Users\hofmanova\AppData\Local\Microsoft\Windows\Temporary Internet Files\Content.IE5\Q58PQ9HF\MP90040059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57752" y="1071546"/>
            <a:ext cx="704850" cy="885825"/>
          </a:xfrm>
          <a:prstGeom prst="rect">
            <a:avLst/>
          </a:prstGeom>
          <a:noFill/>
        </p:spPr>
      </p:pic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0" y="0"/>
            <a:ext cx="92432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Babička nám připravila dobrý ovocný salát. Potřebovala na něj 4                     ,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928670"/>
            <a:ext cx="9144000" cy="56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                , 5                    , 2             a 3                .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2143116"/>
            <a:ext cx="51139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Kolik ovoce celkem  na salát potřebovala?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Times New Roman" pitchFamily="18" charset="0"/>
              </a:rPr>
              <a:t>Z: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dirty="0" smtClean="0">
                <a:latin typeface="Arial" pitchFamily="34" charset="0"/>
                <a:cs typeface="Times New Roman" pitchFamily="18" charset="0"/>
              </a:rPr>
              <a:t>V: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Times New Roman" pitchFamily="18" charset="0"/>
              </a:rPr>
              <a:t>O: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4 + 1 + 5 + 2 + 3 = 15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584591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Počítáme řetízky:</a:t>
            </a:r>
            <a:br>
              <a:rPr lang="cs-CZ" dirty="0" smtClean="0"/>
            </a:br>
            <a:r>
              <a:rPr lang="cs-CZ" dirty="0" smtClean="0"/>
              <a:t>3 + 2 + 4 + 1 + 5 + 3 + 1 =</a:t>
            </a:r>
            <a:br>
              <a:rPr lang="cs-CZ" dirty="0" smtClean="0"/>
            </a:br>
            <a:r>
              <a:rPr lang="cs-CZ" dirty="0" smtClean="0"/>
              <a:t>2 + </a:t>
            </a:r>
            <a:r>
              <a:rPr lang="cs-CZ" dirty="0" err="1" smtClean="0"/>
              <a:t>2</a:t>
            </a:r>
            <a:r>
              <a:rPr lang="cs-CZ" dirty="0" smtClean="0"/>
              <a:t> + 3 + </a:t>
            </a:r>
            <a:r>
              <a:rPr lang="cs-CZ" dirty="0" err="1" smtClean="0"/>
              <a:t>3</a:t>
            </a:r>
            <a:r>
              <a:rPr lang="cs-CZ" dirty="0" smtClean="0"/>
              <a:t> + 5 + 1 + 2 =</a:t>
            </a:r>
            <a:br>
              <a:rPr lang="cs-CZ" dirty="0" smtClean="0"/>
            </a:br>
            <a:r>
              <a:rPr lang="cs-CZ" dirty="0" smtClean="0"/>
              <a:t>4 + 2 + 4 + 2 + 4 + 2 + </a:t>
            </a:r>
            <a:r>
              <a:rPr lang="cs-CZ" dirty="0" err="1" smtClean="0"/>
              <a:t>2</a:t>
            </a:r>
            <a:r>
              <a:rPr lang="cs-CZ" dirty="0" smtClean="0"/>
              <a:t> =</a:t>
            </a:r>
            <a:br>
              <a:rPr lang="cs-CZ" dirty="0" smtClean="0"/>
            </a:br>
            <a:r>
              <a:rPr lang="cs-CZ" dirty="0" smtClean="0"/>
              <a:t>1 + 3 + 1 + 5 + </a:t>
            </a:r>
            <a:r>
              <a:rPr lang="cs-CZ" dirty="0" err="1" smtClean="0"/>
              <a:t>5</a:t>
            </a:r>
            <a:r>
              <a:rPr lang="cs-CZ" dirty="0" smtClean="0"/>
              <a:t> + 2 + </a:t>
            </a:r>
            <a:r>
              <a:rPr lang="cs-CZ" dirty="0" err="1" smtClean="0"/>
              <a:t>2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786454"/>
            <a:ext cx="7772400" cy="107154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Documents and Settings\Vladimír Hofman\Local Settings\Temporary Internet Files\Content.IE5\RMBC2A0P\MP9004070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357166"/>
            <a:ext cx="1852641" cy="20367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Kontroluj:</a:t>
            </a:r>
            <a:br>
              <a:rPr lang="cs-CZ" dirty="0" smtClean="0"/>
            </a:br>
            <a:r>
              <a:rPr lang="cs-CZ" dirty="0" smtClean="0"/>
              <a:t>3 + 2 + 4 + 1 + 5 + 3 + 1 = 19</a:t>
            </a:r>
            <a:br>
              <a:rPr lang="cs-CZ" dirty="0" smtClean="0"/>
            </a:br>
            <a:r>
              <a:rPr lang="cs-CZ" dirty="0" smtClean="0"/>
              <a:t>2 + </a:t>
            </a:r>
            <a:r>
              <a:rPr lang="cs-CZ" dirty="0" err="1" smtClean="0"/>
              <a:t>2</a:t>
            </a:r>
            <a:r>
              <a:rPr lang="cs-CZ" dirty="0" smtClean="0"/>
              <a:t> + 3 + </a:t>
            </a:r>
            <a:r>
              <a:rPr lang="cs-CZ" dirty="0" err="1" smtClean="0"/>
              <a:t>3</a:t>
            </a:r>
            <a:r>
              <a:rPr lang="cs-CZ" dirty="0" smtClean="0"/>
              <a:t> + 5 + 1 + 2 = 18</a:t>
            </a:r>
            <a:br>
              <a:rPr lang="cs-CZ" dirty="0" smtClean="0"/>
            </a:br>
            <a:r>
              <a:rPr lang="cs-CZ" dirty="0" smtClean="0"/>
              <a:t>4 + 2 + 4 + 2 + 4 + 2 + </a:t>
            </a:r>
            <a:r>
              <a:rPr lang="cs-CZ" dirty="0" err="1" smtClean="0"/>
              <a:t>2</a:t>
            </a:r>
            <a:r>
              <a:rPr lang="cs-CZ" dirty="0" smtClean="0"/>
              <a:t> = 20</a:t>
            </a:r>
            <a:br>
              <a:rPr lang="cs-CZ" dirty="0" smtClean="0"/>
            </a:br>
            <a:r>
              <a:rPr lang="cs-CZ" dirty="0" smtClean="0"/>
              <a:t>1 + 3 + 1 + 5 + </a:t>
            </a:r>
            <a:r>
              <a:rPr lang="cs-CZ" dirty="0" err="1" smtClean="0"/>
              <a:t>5</a:t>
            </a:r>
            <a:r>
              <a:rPr lang="cs-CZ" dirty="0" smtClean="0"/>
              <a:t> + 2 + </a:t>
            </a:r>
            <a:r>
              <a:rPr lang="cs-CZ" dirty="0" err="1" smtClean="0"/>
              <a:t>2</a:t>
            </a:r>
            <a:r>
              <a:rPr lang="cs-CZ" dirty="0" smtClean="0"/>
              <a:t> = 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94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 Řešení: 4 + 1 + 5 + 2 + 3 = 15   </vt:lpstr>
      <vt:lpstr>Počítáme řetízky: 3 + 2 + 4 + 1 + 5 + 3 + 1 = 2 + 2 + 3 + 3 + 5 + 1 + 2 = 4 + 2 + 4 + 2 + 4 + 2 + 2 = 1 + 3 + 1 + 5 + 5 + 2 + 2 =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4</cp:revision>
  <dcterms:created xsi:type="dcterms:W3CDTF">2012-05-29T19:16:26Z</dcterms:created>
  <dcterms:modified xsi:type="dcterms:W3CDTF">2012-06-25T21:14:30Z</dcterms:modified>
</cp:coreProperties>
</file>