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60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>
      <p:cViewPr>
        <p:scale>
          <a:sx n="70" d="100"/>
          <a:sy n="70" d="100"/>
        </p:scale>
        <p:origin x="-12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DE1ED3-4148-4A6F-9351-8A446006B3FF}" type="presOf" srcId="{100B6B2E-82E6-4C11-B19B-F2DB3A0EA64F}" destId="{DBA8199F-D892-4A8E-A352-2B7844050E09}" srcOrd="1" destOrd="0" presId="urn:microsoft.com/office/officeart/2005/8/layout/target3"/>
    <dgm:cxn modelId="{469FF98A-F549-4FB0-BBE7-31E76DA4D1D2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5C2387D-4406-493A-81DB-49650667F239}" type="presOf" srcId="{100B6B2E-82E6-4C11-B19B-F2DB3A0EA64F}" destId="{645AA564-2E9E-4954-AD87-AE01782CEC59}" srcOrd="0" destOrd="0" presId="urn:microsoft.com/office/officeart/2005/8/layout/target3"/>
    <dgm:cxn modelId="{C4CCF490-9263-4810-990D-8796B13ED3F4}" type="presOf" srcId="{130831A4-0540-4EC5-8F5A-93030E89D2D9}" destId="{F69CC921-512E-49F4-824C-A648EC5F27A5}" srcOrd="0" destOrd="0" presId="urn:microsoft.com/office/officeart/2005/8/layout/target3"/>
    <dgm:cxn modelId="{73B3A0F9-AEBF-49CA-927A-B2405C2B4C31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C07CC77-DB79-49CA-9550-C531B996741F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9A0100E-13AC-4C59-93DF-1399653A133C}" type="presOf" srcId="{1D8420EA-BFA0-403B-80F5-647FA396CC45}" destId="{F7B3C0B7-F0F7-4F49-B02C-3630F8C5FAE5}" srcOrd="0" destOrd="0" presId="urn:microsoft.com/office/officeart/2005/8/layout/target3"/>
    <dgm:cxn modelId="{80BCAB0A-C14F-4E12-8FA7-F10ED9E66EE2}" type="presOf" srcId="{130831A4-0540-4EC5-8F5A-93030E89D2D9}" destId="{8E23E229-92FC-49D1-B5FE-0303176B8A4E}" srcOrd="1" destOrd="0" presId="urn:microsoft.com/office/officeart/2005/8/layout/target3"/>
    <dgm:cxn modelId="{68DE0801-1A56-47B4-9C07-F2EB13C0E245}" type="presOf" srcId="{914700B9-77B5-440A-A438-DE98B6D4894D}" destId="{E73F1C26-6DCD-4001-88B9-355E01E2BCE7}" srcOrd="0" destOrd="0" presId="urn:microsoft.com/office/officeart/2005/8/layout/target3"/>
    <dgm:cxn modelId="{6FF209FF-741A-435B-B806-C2427014582B}" type="presParOf" srcId="{FE47432B-CA46-450C-8D8F-66C300A95B52}" destId="{B522209E-30D0-49D6-A340-2D383A11C668}" srcOrd="0" destOrd="0" presId="urn:microsoft.com/office/officeart/2005/8/layout/target3"/>
    <dgm:cxn modelId="{A0890082-2F3A-4828-B8C8-1EFF3E87AAFA}" type="presParOf" srcId="{FE47432B-CA46-450C-8D8F-66C300A95B52}" destId="{ED5A8377-51D5-4DC5-B0E7-680166966720}" srcOrd="1" destOrd="0" presId="urn:microsoft.com/office/officeart/2005/8/layout/target3"/>
    <dgm:cxn modelId="{9CAEB7A2-CAAB-44A6-80F7-51FE5139FFC3}" type="presParOf" srcId="{FE47432B-CA46-450C-8D8F-66C300A95B52}" destId="{F69CC921-512E-49F4-824C-A648EC5F27A5}" srcOrd="2" destOrd="0" presId="urn:microsoft.com/office/officeart/2005/8/layout/target3"/>
    <dgm:cxn modelId="{FED730B6-DDE7-44FF-97AD-1582BF3D41F2}" type="presParOf" srcId="{FE47432B-CA46-450C-8D8F-66C300A95B52}" destId="{61C9CE18-EDA6-4EDF-BA1C-09779D38FBBF}" srcOrd="3" destOrd="0" presId="urn:microsoft.com/office/officeart/2005/8/layout/target3"/>
    <dgm:cxn modelId="{0F24FA4C-F1BF-4498-98E2-F355A87D6F8B}" type="presParOf" srcId="{FE47432B-CA46-450C-8D8F-66C300A95B52}" destId="{D60DEAAB-7AFE-435A-ACF6-18851E4B0426}" srcOrd="4" destOrd="0" presId="urn:microsoft.com/office/officeart/2005/8/layout/target3"/>
    <dgm:cxn modelId="{0E80A274-6744-4B5F-9145-2689069DE4F0}" type="presParOf" srcId="{FE47432B-CA46-450C-8D8F-66C300A95B52}" destId="{F7B3C0B7-F0F7-4F49-B02C-3630F8C5FAE5}" srcOrd="5" destOrd="0" presId="urn:microsoft.com/office/officeart/2005/8/layout/target3"/>
    <dgm:cxn modelId="{108FBA52-0A88-4338-ADEF-08CECF552741}" type="presParOf" srcId="{FE47432B-CA46-450C-8D8F-66C300A95B52}" destId="{C9DA9446-E2D3-4F6A-8960-3CADFBF870B8}" srcOrd="6" destOrd="0" presId="urn:microsoft.com/office/officeart/2005/8/layout/target3"/>
    <dgm:cxn modelId="{44383470-C7D0-407C-8935-9EB02FCE5D51}" type="presParOf" srcId="{FE47432B-CA46-450C-8D8F-66C300A95B52}" destId="{9726EC6F-D322-4CD3-B489-1BE3DF7CE70B}" srcOrd="7" destOrd="0" presId="urn:microsoft.com/office/officeart/2005/8/layout/target3"/>
    <dgm:cxn modelId="{56586471-D364-457F-B71F-59E554A787F2}" type="presParOf" srcId="{FE47432B-CA46-450C-8D8F-66C300A95B52}" destId="{645AA564-2E9E-4954-AD87-AE01782CEC59}" srcOrd="8" destOrd="0" presId="urn:microsoft.com/office/officeart/2005/8/layout/target3"/>
    <dgm:cxn modelId="{47E5533E-390E-49BE-BDC3-A5E10ADC5033}" type="presParOf" srcId="{FE47432B-CA46-450C-8D8F-66C300A95B52}" destId="{8538CAC4-6A86-42B8-B5AF-2FF155DB9D02}" srcOrd="9" destOrd="0" presId="urn:microsoft.com/office/officeart/2005/8/layout/target3"/>
    <dgm:cxn modelId="{C3F554F5-8A83-45B6-8E40-521C114A28FB}" type="presParOf" srcId="{FE47432B-CA46-450C-8D8F-66C300A95B52}" destId="{26FD6024-A07F-46D0-8BC0-B5E595C5673D}" srcOrd="10" destOrd="0" presId="urn:microsoft.com/office/officeart/2005/8/layout/target3"/>
    <dgm:cxn modelId="{7D5A4A94-E1C8-4352-A13A-FB7B9D482B82}" type="presParOf" srcId="{FE47432B-CA46-450C-8D8F-66C300A95B52}" destId="{E73F1C26-6DCD-4001-88B9-355E01E2BCE7}" srcOrd="11" destOrd="0" presId="urn:microsoft.com/office/officeart/2005/8/layout/target3"/>
    <dgm:cxn modelId="{BA87D28B-B68A-4B9D-8CA8-84ECC0C6B338}" type="presParOf" srcId="{FE47432B-CA46-450C-8D8F-66C300A95B52}" destId="{8E23E229-92FC-49D1-B5FE-0303176B8A4E}" srcOrd="12" destOrd="0" presId="urn:microsoft.com/office/officeart/2005/8/layout/target3"/>
    <dgm:cxn modelId="{CEEAA1B8-839D-47E0-8427-19039C0C651D}" type="presParOf" srcId="{FE47432B-CA46-450C-8D8F-66C300A95B52}" destId="{8467D0EB-87A2-4285-8ACA-0398EFBF29BC}" srcOrd="13" destOrd="0" presId="urn:microsoft.com/office/officeart/2005/8/layout/target3"/>
    <dgm:cxn modelId="{FEAA0CAE-08F9-4B79-A506-DCAF5E045314}" type="presParOf" srcId="{FE47432B-CA46-450C-8D8F-66C300A95B52}" destId="{DBA8199F-D892-4A8E-A352-2B7844050E09}" srcOrd="14" destOrd="0" presId="urn:microsoft.com/office/officeart/2005/8/layout/target3"/>
    <dgm:cxn modelId="{38351BA6-A983-475D-8F09-F4B53FD1B68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DB176-6FB8-4C84-9798-EE78CD46A2A7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B15EE-BEE6-47D4-8340-FDD07BAA52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939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B15EE-BEE6-47D4-8340-FDD07BAA52C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314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6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8232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2493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135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4190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476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739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3522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746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9786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890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0510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5648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4425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097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8257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7120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1682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5482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3505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1344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801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A294C02-E03A-40CF-AC3B-DF0BF7DC599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D09B949-0DB8-4390-95FB-9781886DAD0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786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881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41899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3672168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Vlastní jména - procvičování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459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975047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z nabídky písmen doplňují vlastní jména. Vybírají vlastní jména do vět.  Procvičují pravopis obecných a vlastních jmen.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766419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procvičení psaní velkého písmene u vlastních jmen a k psaní jmen obecných.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rozlišuje obecná a vlastní  jména. Umí pravopis vlastních a obecných jmen.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296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Český jazyk  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Vlastní jména …procvičování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08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50305"/>
            <a:ext cx="7577460" cy="46166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Vlastní jména  -   na začátku slova píšeme velké písmeno.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5" y="188640"/>
            <a:ext cx="7577461" cy="46166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POZOR   !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65480"/>
            <a:ext cx="7433445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Doplň vlastní jména osob.</a:t>
            </a:r>
          </a:p>
          <a:p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 e t r      _ u k á š      _ a n a        _v a         _ a r e l </a:t>
            </a:r>
          </a:p>
          <a:p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 a n        _ i ch a l        _ v a n a         _ d e n ě k</a:t>
            </a:r>
          </a:p>
          <a:p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 o m á š       _ l i n a         _ i n d ř i ch        _ v i č k a</a:t>
            </a:r>
          </a:p>
          <a:p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Dívčích jmen je  ____________  (číslo).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Chlapeckých jmen je ___________  (číslo).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0821" y="5663287"/>
            <a:ext cx="5690982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Nabídka písmen ( použitá písmena škrtej ).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4675" y="6096229"/>
            <a:ext cx="569098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E    P    J    L    J    T    I    J    M    O    K    I   Z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40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44824"/>
            <a:ext cx="579357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Pes    ________    vesele skáče.  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Naše hlavní město je  __________  .</a:t>
            </a:r>
          </a:p>
          <a:p>
            <a:endParaRPr lang="cs-CZ" sz="2800" dirty="0"/>
          </a:p>
          <a:p>
            <a:r>
              <a:rPr lang="cs-CZ" sz="2800" dirty="0" smtClean="0"/>
              <a:t>Pan  ___________  je náš soused.</a:t>
            </a:r>
          </a:p>
          <a:p>
            <a:endParaRPr lang="cs-CZ" sz="2800" dirty="0"/>
          </a:p>
          <a:p>
            <a:r>
              <a:rPr lang="cs-CZ" sz="2800" dirty="0" smtClean="0"/>
              <a:t>Řeka  __________  je  plná ryb.</a:t>
            </a:r>
          </a:p>
          <a:p>
            <a:endParaRPr lang="cs-CZ" sz="2800" dirty="0"/>
          </a:p>
          <a:p>
            <a:r>
              <a:rPr lang="cs-CZ" sz="2800" dirty="0" smtClean="0"/>
              <a:t>Nejvyšší hora u nás je  ___________ .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32240" y="1106161"/>
            <a:ext cx="1837362" cy="470898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Nabídka slov</a:t>
            </a:r>
          </a:p>
          <a:p>
            <a:endParaRPr lang="cs-CZ" sz="2400" dirty="0"/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Novák</a:t>
            </a:r>
          </a:p>
          <a:p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Alík</a:t>
            </a:r>
          </a:p>
          <a:p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Ohře</a:t>
            </a:r>
          </a:p>
          <a:p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Praha</a:t>
            </a:r>
          </a:p>
          <a:p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Sněžka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908720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Vyber z nabídky vhodné slovo .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2638334"/>
            <a:ext cx="1228221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9116" y="4509119"/>
            <a:ext cx="1228221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7" y="1844824"/>
            <a:ext cx="1228221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06817"/>
            <a:ext cx="1228221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49116" y="5155450"/>
            <a:ext cx="1228221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06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872" y="4810807"/>
            <a:ext cx="772492" cy="84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191" y="5833612"/>
            <a:ext cx="669854" cy="824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226" y="5833612"/>
            <a:ext cx="729994" cy="87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69" y="5833613"/>
            <a:ext cx="569371" cy="824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463" y="2929631"/>
            <a:ext cx="952501" cy="769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481" y="4810807"/>
            <a:ext cx="835483" cy="862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500" y="3798735"/>
            <a:ext cx="809626" cy="917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60" y="2929633"/>
            <a:ext cx="820483" cy="76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75" y="4810807"/>
            <a:ext cx="582358" cy="84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5227" y="3947199"/>
            <a:ext cx="852780" cy="555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60" y="1738602"/>
            <a:ext cx="836754" cy="1026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640" y="3798735"/>
            <a:ext cx="1136063" cy="852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275" y="2929632"/>
            <a:ext cx="1081089" cy="76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12978" y="2039932"/>
            <a:ext cx="1822935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VZOR:</a:t>
            </a:r>
          </a:p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9842" y="2316522"/>
            <a:ext cx="1693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ěsto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ostouň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88313" y="218725"/>
            <a:ext cx="5060151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6595" y="188787"/>
            <a:ext cx="1578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VČELKA MÁJA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10400" y="332656"/>
            <a:ext cx="2367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LOUPEŽNÍK RUMCAJS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661" y="1631621"/>
            <a:ext cx="125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ŽÁK MACH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06964" y="1162999"/>
            <a:ext cx="1785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DÍVKA JARUŠKA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29918" y="763807"/>
            <a:ext cx="227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KOMINÍK PETR NOVÝ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04256" y="2131856"/>
            <a:ext cx="2361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ZPĚVAČKA LUCIE BÍLÁ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91444" y="701988"/>
            <a:ext cx="1164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PES AZOR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27729" y="1738602"/>
            <a:ext cx="1525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ŘEKA VLTAVA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23882" y="558119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HORA ŘÍP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69704" y="1222191"/>
            <a:ext cx="154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OSLÍK FERDÍK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38921" y="2039932"/>
            <a:ext cx="1808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VEVERKA ZRZKA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4352" y="194156"/>
            <a:ext cx="3265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Vyber z nabídky vhodné slovní </a:t>
            </a:r>
          </a:p>
          <a:p>
            <a:r>
              <a:rPr lang="cs-CZ" dirty="0" smtClean="0"/>
              <a:t>spojení a k obrázku  fixou napiš </a:t>
            </a:r>
          </a:p>
          <a:p>
            <a:r>
              <a:rPr lang="cs-CZ" dirty="0" smtClean="0"/>
              <a:t>obecné i vlastní  jméno.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4954" y="1222191"/>
            <a:ext cx="2354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POZOR NA PRAVOPIS!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0046" y="3161428"/>
            <a:ext cx="193995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46595" y="3163320"/>
            <a:ext cx="229101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34023" y="3163320"/>
            <a:ext cx="170591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49965" y="1458357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ŘIDIČ JOSEF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32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6364"/>
            <a:ext cx="423064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zadaných úkolů: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Vlastní jména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Petr    Lukáš   Jana   Iva     Karel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Jan      Michal     Ivana     Zdeněk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Tomáš   Olina   Jindřich   Evička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Věty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Pes Alík vesele skáče.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Naše hlavní město je Praha.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Pan Novák je náš soused.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Řeka Ohře je plná ryb.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Nejvyšší hora u nás je Sněžka.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300" y="4725144"/>
            <a:ext cx="78181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Obrázky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včelka Mája                  kominík  Petr Nový         řeka Vltava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loupežník Rumcajs    zpěvačka Lucie Bílá         hora Říp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žák Mach                      řidič Josef                          oslík </a:t>
            </a:r>
            <a:r>
              <a:rPr lang="cs-CZ" sz="2400" dirty="0" smtClean="0"/>
              <a:t>Ferdík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dívka Jaruška              pes Azor                             veverka Zrzka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231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764704"/>
            <a:ext cx="4312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46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418</TotalTime>
  <Words>512</Words>
  <Application>Microsoft Office PowerPoint</Application>
  <PresentationFormat>Předvádění na obrazovce (4:3)</PresentationFormat>
  <Paragraphs>159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Human</vt:lpstr>
      <vt:lpstr>Motiv systému Office</vt:lpstr>
      <vt:lpstr>1_Motiv systému Office</vt:lpstr>
      <vt:lpstr>Prezentace aplikace PowerPoint</vt:lpstr>
      <vt:lpstr>ANOTACE:</vt:lpstr>
      <vt:lpstr>Český jazyk 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 2</dc:title>
  <dc:creator>MatejovicovaA</dc:creator>
  <cp:lastModifiedBy>admin</cp:lastModifiedBy>
  <cp:revision>34</cp:revision>
  <dcterms:created xsi:type="dcterms:W3CDTF">2011-12-29T19:17:23Z</dcterms:created>
  <dcterms:modified xsi:type="dcterms:W3CDTF">2012-07-11T13:00:03Z</dcterms:modified>
</cp:coreProperties>
</file>