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58" r:id="rId8"/>
    <p:sldId id="259" r:id="rId9"/>
    <p:sldId id="260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D434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5EFE8B-0EBF-4487-9230-DD76893C9EDC}" type="presOf" srcId="{914700B9-77B5-440A-A438-DE98B6D4894D}" destId="{E73F1C26-6DCD-4001-88B9-355E01E2BCE7}" srcOrd="0" destOrd="0" presId="urn:microsoft.com/office/officeart/2005/8/layout/target3"/>
    <dgm:cxn modelId="{7F476E12-791C-4F84-8884-3934B69C5B80}" type="presOf" srcId="{100B6B2E-82E6-4C11-B19B-F2DB3A0EA64F}" destId="{DBA8199F-D892-4A8E-A352-2B7844050E09}" srcOrd="1" destOrd="0" presId="urn:microsoft.com/office/officeart/2005/8/layout/target3"/>
    <dgm:cxn modelId="{D6F42BED-0C99-4292-8578-EFC19AC134EC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CB91236-A9E6-468B-97F5-0DF4958DFB8C}" type="presOf" srcId="{27FE2D31-D344-4B63-A89A-A89AB0D9F3E3}" destId="{FE47432B-CA46-450C-8D8F-66C300A95B52}" srcOrd="0" destOrd="0" presId="urn:microsoft.com/office/officeart/2005/8/layout/target3"/>
    <dgm:cxn modelId="{5B1678AD-1BC4-42C3-A3DA-FF489D8697FF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A1C3497E-2F0E-4973-8A2D-3140C2BE68BB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BC1E3468-3F5C-4BFA-B633-EFFBC30292A7}" type="presOf" srcId="{1D8420EA-BFA0-403B-80F5-647FA396CC45}" destId="{F7B3C0B7-F0F7-4F49-B02C-3630F8C5FAE5}" srcOrd="0" destOrd="0" presId="urn:microsoft.com/office/officeart/2005/8/layout/target3"/>
    <dgm:cxn modelId="{E8A60E8C-6B94-44A1-8B97-1985AB1BF736}" type="presOf" srcId="{130831A4-0540-4EC5-8F5A-93030E89D2D9}" destId="{F69CC921-512E-49F4-824C-A648EC5F27A5}" srcOrd="0" destOrd="0" presId="urn:microsoft.com/office/officeart/2005/8/layout/target3"/>
    <dgm:cxn modelId="{A5676EDF-C3A6-4392-BDF0-8606A71C85CE}" type="presOf" srcId="{100B6B2E-82E6-4C11-B19B-F2DB3A0EA64F}" destId="{645AA564-2E9E-4954-AD87-AE01782CEC59}" srcOrd="0" destOrd="0" presId="urn:microsoft.com/office/officeart/2005/8/layout/target3"/>
    <dgm:cxn modelId="{00B1FD51-79AE-43AE-BE77-18F5F6E6AEE1}" type="presParOf" srcId="{FE47432B-CA46-450C-8D8F-66C300A95B52}" destId="{B522209E-30D0-49D6-A340-2D383A11C668}" srcOrd="0" destOrd="0" presId="urn:microsoft.com/office/officeart/2005/8/layout/target3"/>
    <dgm:cxn modelId="{55F89722-10D9-4D47-99D8-A7E027D8DF02}" type="presParOf" srcId="{FE47432B-CA46-450C-8D8F-66C300A95B52}" destId="{ED5A8377-51D5-4DC5-B0E7-680166966720}" srcOrd="1" destOrd="0" presId="urn:microsoft.com/office/officeart/2005/8/layout/target3"/>
    <dgm:cxn modelId="{BE2A978C-A5DE-4376-876F-DAE5E527DF3F}" type="presParOf" srcId="{FE47432B-CA46-450C-8D8F-66C300A95B52}" destId="{F69CC921-512E-49F4-824C-A648EC5F27A5}" srcOrd="2" destOrd="0" presId="urn:microsoft.com/office/officeart/2005/8/layout/target3"/>
    <dgm:cxn modelId="{D8CB2D4B-1443-4261-8128-22BD6DCE07BD}" type="presParOf" srcId="{FE47432B-CA46-450C-8D8F-66C300A95B52}" destId="{61C9CE18-EDA6-4EDF-BA1C-09779D38FBBF}" srcOrd="3" destOrd="0" presId="urn:microsoft.com/office/officeart/2005/8/layout/target3"/>
    <dgm:cxn modelId="{96EC7C20-C0C5-4613-9F49-3E3E8A212EC6}" type="presParOf" srcId="{FE47432B-CA46-450C-8D8F-66C300A95B52}" destId="{D60DEAAB-7AFE-435A-ACF6-18851E4B0426}" srcOrd="4" destOrd="0" presId="urn:microsoft.com/office/officeart/2005/8/layout/target3"/>
    <dgm:cxn modelId="{E5FAAA0C-6EF5-4157-8A35-02E19206F6C5}" type="presParOf" srcId="{FE47432B-CA46-450C-8D8F-66C300A95B52}" destId="{F7B3C0B7-F0F7-4F49-B02C-3630F8C5FAE5}" srcOrd="5" destOrd="0" presId="urn:microsoft.com/office/officeart/2005/8/layout/target3"/>
    <dgm:cxn modelId="{D7446C1D-E5A6-4D28-8B97-B3E437BAB4A0}" type="presParOf" srcId="{FE47432B-CA46-450C-8D8F-66C300A95B52}" destId="{C9DA9446-E2D3-4F6A-8960-3CADFBF870B8}" srcOrd="6" destOrd="0" presId="urn:microsoft.com/office/officeart/2005/8/layout/target3"/>
    <dgm:cxn modelId="{ACD74E64-BA9E-49AE-8FAB-F85398284382}" type="presParOf" srcId="{FE47432B-CA46-450C-8D8F-66C300A95B52}" destId="{9726EC6F-D322-4CD3-B489-1BE3DF7CE70B}" srcOrd="7" destOrd="0" presId="urn:microsoft.com/office/officeart/2005/8/layout/target3"/>
    <dgm:cxn modelId="{30D1F5DB-7CCA-480F-AABE-0D176E85A1BB}" type="presParOf" srcId="{FE47432B-CA46-450C-8D8F-66C300A95B52}" destId="{645AA564-2E9E-4954-AD87-AE01782CEC59}" srcOrd="8" destOrd="0" presId="urn:microsoft.com/office/officeart/2005/8/layout/target3"/>
    <dgm:cxn modelId="{39AED344-3919-4210-AA50-7BB170701BA0}" type="presParOf" srcId="{FE47432B-CA46-450C-8D8F-66C300A95B52}" destId="{8538CAC4-6A86-42B8-B5AF-2FF155DB9D02}" srcOrd="9" destOrd="0" presId="urn:microsoft.com/office/officeart/2005/8/layout/target3"/>
    <dgm:cxn modelId="{F62EDA18-D97E-45BE-8F9E-C775C9B1ED0A}" type="presParOf" srcId="{FE47432B-CA46-450C-8D8F-66C300A95B52}" destId="{26FD6024-A07F-46D0-8BC0-B5E595C5673D}" srcOrd="10" destOrd="0" presId="urn:microsoft.com/office/officeart/2005/8/layout/target3"/>
    <dgm:cxn modelId="{C3C639E4-02FF-4289-BBA9-9CD50BDF2A8B}" type="presParOf" srcId="{FE47432B-CA46-450C-8D8F-66C300A95B52}" destId="{E73F1C26-6DCD-4001-88B9-355E01E2BCE7}" srcOrd="11" destOrd="0" presId="urn:microsoft.com/office/officeart/2005/8/layout/target3"/>
    <dgm:cxn modelId="{2C3261E9-D9D9-419A-9FB9-1A498DD99B5D}" type="presParOf" srcId="{FE47432B-CA46-450C-8D8F-66C300A95B52}" destId="{8E23E229-92FC-49D1-B5FE-0303176B8A4E}" srcOrd="12" destOrd="0" presId="urn:microsoft.com/office/officeart/2005/8/layout/target3"/>
    <dgm:cxn modelId="{D2132E2D-BDC4-4BFD-8E67-A83C1943272C}" type="presParOf" srcId="{FE47432B-CA46-450C-8D8F-66C300A95B52}" destId="{8467D0EB-87A2-4285-8ACA-0398EFBF29BC}" srcOrd="13" destOrd="0" presId="urn:microsoft.com/office/officeart/2005/8/layout/target3"/>
    <dgm:cxn modelId="{AE21D77E-5A7A-422C-8F89-3213A4404B4E}" type="presParOf" srcId="{FE47432B-CA46-450C-8D8F-66C300A95B52}" destId="{DBA8199F-D892-4A8E-A352-2B7844050E09}" srcOrd="14" destOrd="0" presId="urn:microsoft.com/office/officeart/2005/8/layout/target3"/>
    <dgm:cxn modelId="{3FB33E9C-8773-4485-B8A8-E7F1696F55A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98E98-BC21-46C5-9765-F84A43D15399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EDB176-6E41-4B86-BDD1-F5A9BDE6D3C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90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Rybičky mohou dokreslit.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EDB176-6E41-4B86-BDD1-F5A9BDE6D3C2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03277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360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4357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64444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3830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11340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5657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291312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4267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12840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880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589566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6785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07210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46764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491266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41068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50218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8632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464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44477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414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00B1E10-639E-4630-B734-1773773E12CE}" type="datetimeFigureOut">
              <a:rPr lang="cs-CZ" smtClean="0"/>
              <a:t>11.7.2012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CADF084-BA54-4F2D-BA41-ACE8997AE9A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173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4417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405778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1727712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VY_32_INOVACE_15_S01-Čj-2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Únor 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Spodoba hlásek   t – d, v - f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596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8412508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hlásku za pomoci slova  příbuzného nebo  hledají slovo v jiném tvaru. Doplňují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hlásky do slov a odůvodňují pravopis, slova třídí do skupin. Žáci sami hledají pomocná slova a zapisují je.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6984865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 výslovnosti a psaní souhlásek na konci a uvnitř slov.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rozlišovat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zvukovou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 grafickou podobu  párových souhlásek. Žák zvládá odůvodňování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psaní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znělých a neznělých hlásek.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0077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Český jazyk 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Spodoba hlásek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t - d   v - f   </a:t>
            </a:r>
            <a:endParaRPr lang="cs-CZ" dirty="0" smtClean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76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63659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Vyber z hromady slovo, které pomůže učit správnou hlásku.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7780" y="3838615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l</a:t>
            </a:r>
            <a:r>
              <a:rPr lang="cs-CZ" sz="2000" dirty="0" smtClean="0"/>
              <a:t>e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685506" y="315245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Žo_ka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685506" y="255120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ě_ka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668005" y="193779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h</a:t>
            </a:r>
            <a:r>
              <a:rPr lang="cs-CZ" sz="2000" dirty="0" smtClean="0"/>
              <a:t>ra_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668005" y="1299925"/>
            <a:ext cx="1055844" cy="46530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v</a:t>
            </a:r>
            <a:r>
              <a:rPr lang="cs-CZ" sz="2000" dirty="0" smtClean="0"/>
              <a:t>ýle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687780" y="44198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o</a:t>
            </a:r>
            <a:r>
              <a:rPr lang="cs-CZ" sz="2000" dirty="0" smtClean="0"/>
              <a:t>_ce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1065330" y="5027346"/>
            <a:ext cx="914400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hra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/>
                </a:solidFill>
              </a:rPr>
              <a:t>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596807" y="5733256"/>
            <a:ext cx="914400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466445" y="5044576"/>
            <a:ext cx="1331949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p</a:t>
            </a:r>
            <a:r>
              <a:rPr lang="cs-CZ" sz="2000" dirty="0" smtClean="0">
                <a:solidFill>
                  <a:schemeClr val="tx1"/>
                </a:solidFill>
              </a:rPr>
              <a:t>ět pě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ek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95936" y="5888296"/>
            <a:ext cx="1119782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výle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150888" y="5661248"/>
            <a:ext cx="1116856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o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ečka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211960" y="5204048"/>
            <a:ext cx="1155576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fo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ograf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868144" y="5659696"/>
            <a:ext cx="1109326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souse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/>
                </a:solidFill>
              </a:rPr>
              <a:t>é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15717" y="6349129"/>
            <a:ext cx="1307090" cy="402943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Rudol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2000" dirty="0" smtClean="0">
                <a:solidFill>
                  <a:schemeClr val="tx1"/>
                </a:solidFill>
              </a:rPr>
              <a:t>e !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621740" y="5016438"/>
            <a:ext cx="914400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láh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e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081536" y="6294872"/>
            <a:ext cx="1323072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mrk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tx1"/>
                </a:solidFill>
              </a:rPr>
              <a:t>ový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522530" y="6190456"/>
            <a:ext cx="1115719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Žo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f</a:t>
            </a:r>
            <a:r>
              <a:rPr lang="cs-CZ" sz="2000" dirty="0" smtClean="0">
                <a:solidFill>
                  <a:schemeClr val="tx1"/>
                </a:solidFill>
              </a:rPr>
              <a:t>inka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306104" y="5889848"/>
            <a:ext cx="1082319" cy="457200"/>
          </a:xfrm>
          <a:prstGeom prst="rect">
            <a:avLst/>
          </a:prstGeom>
          <a:solidFill>
            <a:srgbClr val="66FF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scho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</a:t>
            </a:r>
            <a:r>
              <a:rPr lang="cs-CZ" sz="2000" dirty="0" smtClean="0">
                <a:solidFill>
                  <a:schemeClr val="tx1"/>
                </a:solidFill>
              </a:rPr>
              <a:t>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331183" y="441983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l</a:t>
            </a:r>
            <a:r>
              <a:rPr lang="cs-CZ" sz="2000" dirty="0" smtClean="0"/>
              <a:t>áhe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7308303" y="3697883"/>
            <a:ext cx="108012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Rudol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7306105" y="3150190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m</a:t>
            </a:r>
            <a:r>
              <a:rPr lang="cs-CZ" sz="2000" dirty="0" smtClean="0"/>
              <a:t>rke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24" name="Obdélník 23"/>
          <p:cNvSpPr/>
          <p:nvPr/>
        </p:nvSpPr>
        <p:spPr>
          <a:xfrm>
            <a:off x="7331183" y="2551207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cho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25" name="Obdélník 24"/>
          <p:cNvSpPr/>
          <p:nvPr/>
        </p:nvSpPr>
        <p:spPr>
          <a:xfrm>
            <a:off x="7308304" y="1937792"/>
            <a:ext cx="91440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f</a:t>
            </a:r>
            <a:r>
              <a:rPr lang="cs-CZ" sz="2000" dirty="0" smtClean="0"/>
              <a:t>o_ka</a:t>
            </a:r>
            <a:endParaRPr lang="cs-CZ" sz="2000" dirty="0"/>
          </a:p>
        </p:txBody>
      </p:sp>
      <p:sp>
        <p:nvSpPr>
          <p:cNvPr id="26" name="Obdélník 25"/>
          <p:cNvSpPr/>
          <p:nvPr/>
        </p:nvSpPr>
        <p:spPr>
          <a:xfrm>
            <a:off x="7308303" y="1308395"/>
            <a:ext cx="1080119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s</a:t>
            </a:r>
            <a:r>
              <a:rPr lang="cs-CZ" sz="2000" dirty="0" smtClean="0"/>
              <a:t>ouse</a:t>
            </a:r>
            <a:r>
              <a:rPr lang="cs-CZ" sz="2000" dirty="0" smtClean="0"/>
              <a:t>_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139952" y="1536995"/>
            <a:ext cx="529312" cy="307776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t</a:t>
            </a:r>
            <a:endParaRPr lang="cs-CZ" sz="4400" dirty="0" smtClean="0"/>
          </a:p>
          <a:p>
            <a:r>
              <a:rPr lang="cs-CZ" sz="4400" dirty="0"/>
              <a:t>d</a:t>
            </a:r>
            <a:endParaRPr lang="cs-CZ" sz="4400" dirty="0" smtClean="0"/>
          </a:p>
          <a:p>
            <a:r>
              <a:rPr lang="cs-CZ" sz="4400" dirty="0"/>
              <a:t>v</a:t>
            </a:r>
            <a:endParaRPr lang="cs-CZ" sz="4400" dirty="0" smtClean="0"/>
          </a:p>
          <a:p>
            <a:r>
              <a:rPr lang="cs-CZ" sz="4400" dirty="0"/>
              <a:t>f</a:t>
            </a:r>
            <a:endParaRPr lang="cs-CZ" sz="4400" dirty="0" smtClean="0"/>
          </a:p>
          <a:p>
            <a:endParaRPr lang="cs-CZ" dirty="0" smtClean="0"/>
          </a:p>
        </p:txBody>
      </p:sp>
      <p:sp>
        <p:nvSpPr>
          <p:cNvPr id="34" name="TextovéPole 33"/>
          <p:cNvSpPr txBox="1"/>
          <p:nvPr/>
        </p:nvSpPr>
        <p:spPr>
          <a:xfrm>
            <a:off x="1723849" y="1396263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1835696" y="2025660"/>
            <a:ext cx="16850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835695" y="2639075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835695" y="3238058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35694" y="3926483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35693" y="4507700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267241" y="1395900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267241" y="2025660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267241" y="2639075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267240" y="3261553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287309" y="3926483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302923" y="4507700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7625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424" y="292586"/>
            <a:ext cx="59218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Vhoď rybičky 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(dokresli 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je) do správného </a:t>
            </a:r>
            <a:r>
              <a:rPr lang="cs-CZ" sz="2000" dirty="0" smtClean="0">
                <a:solidFill>
                  <a:schemeClr val="accent3">
                    <a:lumMod val="75000"/>
                  </a:schemeClr>
                </a:solidFill>
              </a:rPr>
              <a:t>rybníka.</a:t>
            </a:r>
            <a:endParaRPr lang="cs-CZ" sz="20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175043" y="1092806"/>
            <a:ext cx="2300547" cy="1867437"/>
          </a:xfrm>
          <a:custGeom>
            <a:avLst/>
            <a:gdLst>
              <a:gd name="connsiteX0" fmla="*/ 888642 w 2678806"/>
              <a:gd name="connsiteY0" fmla="*/ 51516 h 1867437"/>
              <a:gd name="connsiteX1" fmla="*/ 798490 w 2678806"/>
              <a:gd name="connsiteY1" fmla="*/ 38637 h 1867437"/>
              <a:gd name="connsiteX2" fmla="*/ 759854 w 2678806"/>
              <a:gd name="connsiteY2" fmla="*/ 25758 h 1867437"/>
              <a:gd name="connsiteX3" fmla="*/ 682580 w 2678806"/>
              <a:gd name="connsiteY3" fmla="*/ 51516 h 1867437"/>
              <a:gd name="connsiteX4" fmla="*/ 631065 w 2678806"/>
              <a:gd name="connsiteY4" fmla="*/ 128789 h 1867437"/>
              <a:gd name="connsiteX5" fmla="*/ 566670 w 2678806"/>
              <a:gd name="connsiteY5" fmla="*/ 244699 h 1867437"/>
              <a:gd name="connsiteX6" fmla="*/ 553792 w 2678806"/>
              <a:gd name="connsiteY6" fmla="*/ 283335 h 1867437"/>
              <a:gd name="connsiteX7" fmla="*/ 515155 w 2678806"/>
              <a:gd name="connsiteY7" fmla="*/ 296214 h 1867437"/>
              <a:gd name="connsiteX8" fmla="*/ 373487 w 2678806"/>
              <a:gd name="connsiteY8" fmla="*/ 309093 h 1867437"/>
              <a:gd name="connsiteX9" fmla="*/ 334851 w 2678806"/>
              <a:gd name="connsiteY9" fmla="*/ 334851 h 1867437"/>
              <a:gd name="connsiteX10" fmla="*/ 283335 w 2678806"/>
              <a:gd name="connsiteY10" fmla="*/ 412124 h 1867437"/>
              <a:gd name="connsiteX11" fmla="*/ 270456 w 2678806"/>
              <a:gd name="connsiteY11" fmla="*/ 450761 h 1867437"/>
              <a:gd name="connsiteX12" fmla="*/ 244699 w 2678806"/>
              <a:gd name="connsiteY12" fmla="*/ 489397 h 1867437"/>
              <a:gd name="connsiteX13" fmla="*/ 231820 w 2678806"/>
              <a:gd name="connsiteY13" fmla="*/ 540913 h 1867437"/>
              <a:gd name="connsiteX14" fmla="*/ 180304 w 2678806"/>
              <a:gd name="connsiteY14" fmla="*/ 618186 h 1867437"/>
              <a:gd name="connsiteX15" fmla="*/ 103031 w 2678806"/>
              <a:gd name="connsiteY15" fmla="*/ 734096 h 1867437"/>
              <a:gd name="connsiteX16" fmla="*/ 51516 w 2678806"/>
              <a:gd name="connsiteY16" fmla="*/ 811369 h 1867437"/>
              <a:gd name="connsiteX17" fmla="*/ 0 w 2678806"/>
              <a:gd name="connsiteY17" fmla="*/ 901521 h 1867437"/>
              <a:gd name="connsiteX18" fmla="*/ 12879 w 2678806"/>
              <a:gd name="connsiteY18" fmla="*/ 1004552 h 1867437"/>
              <a:gd name="connsiteX19" fmla="*/ 38637 w 2678806"/>
              <a:gd name="connsiteY19" fmla="*/ 1043189 h 1867437"/>
              <a:gd name="connsiteX20" fmla="*/ 154547 w 2678806"/>
              <a:gd name="connsiteY20" fmla="*/ 1133341 h 1867437"/>
              <a:gd name="connsiteX21" fmla="*/ 244699 w 2678806"/>
              <a:gd name="connsiteY21" fmla="*/ 1171978 h 1867437"/>
              <a:gd name="connsiteX22" fmla="*/ 296214 w 2678806"/>
              <a:gd name="connsiteY22" fmla="*/ 1210614 h 1867437"/>
              <a:gd name="connsiteX23" fmla="*/ 412124 w 2678806"/>
              <a:gd name="connsiteY23" fmla="*/ 1249251 h 1867437"/>
              <a:gd name="connsiteX24" fmla="*/ 476518 w 2678806"/>
              <a:gd name="connsiteY24" fmla="*/ 1275009 h 1867437"/>
              <a:gd name="connsiteX25" fmla="*/ 540913 w 2678806"/>
              <a:gd name="connsiteY25" fmla="*/ 1287888 h 1867437"/>
              <a:gd name="connsiteX26" fmla="*/ 631065 w 2678806"/>
              <a:gd name="connsiteY26" fmla="*/ 1313645 h 1867437"/>
              <a:gd name="connsiteX27" fmla="*/ 734096 w 2678806"/>
              <a:gd name="connsiteY27" fmla="*/ 1339403 h 1867437"/>
              <a:gd name="connsiteX28" fmla="*/ 772732 w 2678806"/>
              <a:gd name="connsiteY28" fmla="*/ 1352282 h 1867437"/>
              <a:gd name="connsiteX29" fmla="*/ 862885 w 2678806"/>
              <a:gd name="connsiteY29" fmla="*/ 1378040 h 1867437"/>
              <a:gd name="connsiteX30" fmla="*/ 1043189 w 2678806"/>
              <a:gd name="connsiteY30" fmla="*/ 1442434 h 1867437"/>
              <a:gd name="connsiteX31" fmla="*/ 1146220 w 2678806"/>
              <a:gd name="connsiteY31" fmla="*/ 1493950 h 1867437"/>
              <a:gd name="connsiteX32" fmla="*/ 1236372 w 2678806"/>
              <a:gd name="connsiteY32" fmla="*/ 1519707 h 1867437"/>
              <a:gd name="connsiteX33" fmla="*/ 1275009 w 2678806"/>
              <a:gd name="connsiteY33" fmla="*/ 1545465 h 1867437"/>
              <a:gd name="connsiteX34" fmla="*/ 1313645 w 2678806"/>
              <a:gd name="connsiteY34" fmla="*/ 1558344 h 1867437"/>
              <a:gd name="connsiteX35" fmla="*/ 1403797 w 2678806"/>
              <a:gd name="connsiteY35" fmla="*/ 1609859 h 1867437"/>
              <a:gd name="connsiteX36" fmla="*/ 1442434 w 2678806"/>
              <a:gd name="connsiteY36" fmla="*/ 1622738 h 1867437"/>
              <a:gd name="connsiteX37" fmla="*/ 1545465 w 2678806"/>
              <a:gd name="connsiteY37" fmla="*/ 1674254 h 1867437"/>
              <a:gd name="connsiteX38" fmla="*/ 1596980 w 2678806"/>
              <a:gd name="connsiteY38" fmla="*/ 1712890 h 1867437"/>
              <a:gd name="connsiteX39" fmla="*/ 1777285 w 2678806"/>
              <a:gd name="connsiteY39" fmla="*/ 1790164 h 1867437"/>
              <a:gd name="connsiteX40" fmla="*/ 1828800 w 2678806"/>
              <a:gd name="connsiteY40" fmla="*/ 1815921 h 1867437"/>
              <a:gd name="connsiteX41" fmla="*/ 1867437 w 2678806"/>
              <a:gd name="connsiteY41" fmla="*/ 1841679 h 1867437"/>
              <a:gd name="connsiteX42" fmla="*/ 2009104 w 2678806"/>
              <a:gd name="connsiteY42" fmla="*/ 1867437 h 1867437"/>
              <a:gd name="connsiteX43" fmla="*/ 2163651 w 2678806"/>
              <a:gd name="connsiteY43" fmla="*/ 1854558 h 1867437"/>
              <a:gd name="connsiteX44" fmla="*/ 2202287 w 2678806"/>
              <a:gd name="connsiteY44" fmla="*/ 1828800 h 1867437"/>
              <a:gd name="connsiteX45" fmla="*/ 2305318 w 2678806"/>
              <a:gd name="connsiteY45" fmla="*/ 1751527 h 1867437"/>
              <a:gd name="connsiteX46" fmla="*/ 2356834 w 2678806"/>
              <a:gd name="connsiteY46" fmla="*/ 1725769 h 1867437"/>
              <a:gd name="connsiteX47" fmla="*/ 2395470 w 2678806"/>
              <a:gd name="connsiteY47" fmla="*/ 1687133 h 1867437"/>
              <a:gd name="connsiteX48" fmla="*/ 2434107 w 2678806"/>
              <a:gd name="connsiteY48" fmla="*/ 1661375 h 1867437"/>
              <a:gd name="connsiteX49" fmla="*/ 2446986 w 2678806"/>
              <a:gd name="connsiteY49" fmla="*/ 1622738 h 1867437"/>
              <a:gd name="connsiteX50" fmla="*/ 2537138 w 2678806"/>
              <a:gd name="connsiteY50" fmla="*/ 1545465 h 1867437"/>
              <a:gd name="connsiteX51" fmla="*/ 2575775 w 2678806"/>
              <a:gd name="connsiteY51" fmla="*/ 1455313 h 1867437"/>
              <a:gd name="connsiteX52" fmla="*/ 2601532 w 2678806"/>
              <a:gd name="connsiteY52" fmla="*/ 1339403 h 1867437"/>
              <a:gd name="connsiteX53" fmla="*/ 2614411 w 2678806"/>
              <a:gd name="connsiteY53" fmla="*/ 1223493 h 1867437"/>
              <a:gd name="connsiteX54" fmla="*/ 2653048 w 2678806"/>
              <a:gd name="connsiteY54" fmla="*/ 579550 h 1867437"/>
              <a:gd name="connsiteX55" fmla="*/ 2678806 w 2678806"/>
              <a:gd name="connsiteY55" fmla="*/ 540913 h 1867437"/>
              <a:gd name="connsiteX56" fmla="*/ 2665927 w 2678806"/>
              <a:gd name="connsiteY56" fmla="*/ 437882 h 1867437"/>
              <a:gd name="connsiteX57" fmla="*/ 2627290 w 2678806"/>
              <a:gd name="connsiteY57" fmla="*/ 399245 h 1867437"/>
              <a:gd name="connsiteX58" fmla="*/ 2537138 w 2678806"/>
              <a:gd name="connsiteY58" fmla="*/ 347730 h 1867437"/>
              <a:gd name="connsiteX59" fmla="*/ 2498501 w 2678806"/>
              <a:gd name="connsiteY59" fmla="*/ 321972 h 1867437"/>
              <a:gd name="connsiteX60" fmla="*/ 2395470 w 2678806"/>
              <a:gd name="connsiteY60" fmla="*/ 244699 h 1867437"/>
              <a:gd name="connsiteX61" fmla="*/ 2305318 w 2678806"/>
              <a:gd name="connsiteY61" fmla="*/ 206062 h 1867437"/>
              <a:gd name="connsiteX62" fmla="*/ 2215166 w 2678806"/>
              <a:gd name="connsiteY62" fmla="*/ 154547 h 1867437"/>
              <a:gd name="connsiteX63" fmla="*/ 2086378 w 2678806"/>
              <a:gd name="connsiteY63" fmla="*/ 77273 h 1867437"/>
              <a:gd name="connsiteX64" fmla="*/ 2047741 w 2678806"/>
              <a:gd name="connsiteY64" fmla="*/ 51516 h 1867437"/>
              <a:gd name="connsiteX65" fmla="*/ 1983347 w 2678806"/>
              <a:gd name="connsiteY65" fmla="*/ 38637 h 1867437"/>
              <a:gd name="connsiteX66" fmla="*/ 1815921 w 2678806"/>
              <a:gd name="connsiteY66" fmla="*/ 0 h 1867437"/>
              <a:gd name="connsiteX67" fmla="*/ 1094704 w 2678806"/>
              <a:gd name="connsiteY67" fmla="*/ 12879 h 1867437"/>
              <a:gd name="connsiteX68" fmla="*/ 953037 w 2678806"/>
              <a:gd name="connsiteY68" fmla="*/ 25758 h 1867437"/>
              <a:gd name="connsiteX69" fmla="*/ 888642 w 2678806"/>
              <a:gd name="connsiteY69" fmla="*/ 51516 h 18674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78806" h="1867437">
                <a:moveTo>
                  <a:pt x="888642" y="51516"/>
                </a:moveTo>
                <a:cubicBezTo>
                  <a:pt x="862884" y="53663"/>
                  <a:pt x="828256" y="44590"/>
                  <a:pt x="798490" y="38637"/>
                </a:cubicBezTo>
                <a:cubicBezTo>
                  <a:pt x="785178" y="35975"/>
                  <a:pt x="773346" y="24259"/>
                  <a:pt x="759854" y="25758"/>
                </a:cubicBezTo>
                <a:cubicBezTo>
                  <a:pt x="732869" y="28756"/>
                  <a:pt x="682580" y="51516"/>
                  <a:pt x="682580" y="51516"/>
                </a:cubicBezTo>
                <a:cubicBezTo>
                  <a:pt x="665408" y="77274"/>
                  <a:pt x="640855" y="99421"/>
                  <a:pt x="631065" y="128789"/>
                </a:cubicBezTo>
                <a:cubicBezTo>
                  <a:pt x="599547" y="223341"/>
                  <a:pt x="624506" y="186863"/>
                  <a:pt x="566670" y="244699"/>
                </a:cubicBezTo>
                <a:cubicBezTo>
                  <a:pt x="562377" y="257578"/>
                  <a:pt x="563391" y="273736"/>
                  <a:pt x="553792" y="283335"/>
                </a:cubicBezTo>
                <a:cubicBezTo>
                  <a:pt x="544193" y="292934"/>
                  <a:pt x="528594" y="294294"/>
                  <a:pt x="515155" y="296214"/>
                </a:cubicBezTo>
                <a:cubicBezTo>
                  <a:pt x="468214" y="302920"/>
                  <a:pt x="420710" y="304800"/>
                  <a:pt x="373487" y="309093"/>
                </a:cubicBezTo>
                <a:cubicBezTo>
                  <a:pt x="360608" y="317679"/>
                  <a:pt x="345044" y="323202"/>
                  <a:pt x="334851" y="334851"/>
                </a:cubicBezTo>
                <a:cubicBezTo>
                  <a:pt x="314466" y="358149"/>
                  <a:pt x="283335" y="412124"/>
                  <a:pt x="283335" y="412124"/>
                </a:cubicBezTo>
                <a:cubicBezTo>
                  <a:pt x="279042" y="425003"/>
                  <a:pt x="276527" y="438619"/>
                  <a:pt x="270456" y="450761"/>
                </a:cubicBezTo>
                <a:cubicBezTo>
                  <a:pt x="263534" y="464605"/>
                  <a:pt x="250796" y="475170"/>
                  <a:pt x="244699" y="489397"/>
                </a:cubicBezTo>
                <a:cubicBezTo>
                  <a:pt x="237727" y="505666"/>
                  <a:pt x="239736" y="525081"/>
                  <a:pt x="231820" y="540913"/>
                </a:cubicBezTo>
                <a:cubicBezTo>
                  <a:pt x="217976" y="568602"/>
                  <a:pt x="197476" y="592428"/>
                  <a:pt x="180304" y="618186"/>
                </a:cubicBezTo>
                <a:lnTo>
                  <a:pt x="103031" y="734096"/>
                </a:lnTo>
                <a:cubicBezTo>
                  <a:pt x="103030" y="734098"/>
                  <a:pt x="51517" y="811366"/>
                  <a:pt x="51516" y="811369"/>
                </a:cubicBezTo>
                <a:cubicBezTo>
                  <a:pt x="18836" y="876729"/>
                  <a:pt x="36408" y="846911"/>
                  <a:pt x="0" y="901521"/>
                </a:cubicBezTo>
                <a:cubicBezTo>
                  <a:pt x="4293" y="935865"/>
                  <a:pt x="3772" y="971161"/>
                  <a:pt x="12879" y="1004552"/>
                </a:cubicBezTo>
                <a:cubicBezTo>
                  <a:pt x="16952" y="1019485"/>
                  <a:pt x="28728" y="1031298"/>
                  <a:pt x="38637" y="1043189"/>
                </a:cubicBezTo>
                <a:cubicBezTo>
                  <a:pt x="64282" y="1073964"/>
                  <a:pt x="121404" y="1122293"/>
                  <a:pt x="154547" y="1133341"/>
                </a:cubicBezTo>
                <a:cubicBezTo>
                  <a:pt x="192105" y="1145861"/>
                  <a:pt x="208323" y="1149243"/>
                  <a:pt x="244699" y="1171978"/>
                </a:cubicBezTo>
                <a:cubicBezTo>
                  <a:pt x="262901" y="1183354"/>
                  <a:pt x="277451" y="1200190"/>
                  <a:pt x="296214" y="1210614"/>
                </a:cubicBezTo>
                <a:cubicBezTo>
                  <a:pt x="356681" y="1244206"/>
                  <a:pt x="353771" y="1229800"/>
                  <a:pt x="412124" y="1249251"/>
                </a:cubicBezTo>
                <a:cubicBezTo>
                  <a:pt x="434056" y="1256562"/>
                  <a:pt x="454375" y="1268366"/>
                  <a:pt x="476518" y="1275009"/>
                </a:cubicBezTo>
                <a:cubicBezTo>
                  <a:pt x="497485" y="1281299"/>
                  <a:pt x="519544" y="1283140"/>
                  <a:pt x="540913" y="1287888"/>
                </a:cubicBezTo>
                <a:cubicBezTo>
                  <a:pt x="656742" y="1313627"/>
                  <a:pt x="536410" y="1287830"/>
                  <a:pt x="631065" y="1313645"/>
                </a:cubicBezTo>
                <a:cubicBezTo>
                  <a:pt x="665218" y="1322960"/>
                  <a:pt x="700512" y="1328208"/>
                  <a:pt x="734096" y="1339403"/>
                </a:cubicBezTo>
                <a:cubicBezTo>
                  <a:pt x="746975" y="1343696"/>
                  <a:pt x="759729" y="1348381"/>
                  <a:pt x="772732" y="1352282"/>
                </a:cubicBezTo>
                <a:cubicBezTo>
                  <a:pt x="802667" y="1361263"/>
                  <a:pt x="833867" y="1366433"/>
                  <a:pt x="862885" y="1378040"/>
                </a:cubicBezTo>
                <a:cubicBezTo>
                  <a:pt x="1043438" y="1450261"/>
                  <a:pt x="891204" y="1417103"/>
                  <a:pt x="1043189" y="1442434"/>
                </a:cubicBezTo>
                <a:cubicBezTo>
                  <a:pt x="1090513" y="1473984"/>
                  <a:pt x="1083207" y="1472946"/>
                  <a:pt x="1146220" y="1493950"/>
                </a:cubicBezTo>
                <a:cubicBezTo>
                  <a:pt x="1170984" y="1502205"/>
                  <a:pt x="1211562" y="1507302"/>
                  <a:pt x="1236372" y="1519707"/>
                </a:cubicBezTo>
                <a:cubicBezTo>
                  <a:pt x="1250217" y="1526629"/>
                  <a:pt x="1261165" y="1538543"/>
                  <a:pt x="1275009" y="1545465"/>
                </a:cubicBezTo>
                <a:cubicBezTo>
                  <a:pt x="1287151" y="1551536"/>
                  <a:pt x="1301167" y="1552996"/>
                  <a:pt x="1313645" y="1558344"/>
                </a:cubicBezTo>
                <a:cubicBezTo>
                  <a:pt x="1471717" y="1626090"/>
                  <a:pt x="1274442" y="1545182"/>
                  <a:pt x="1403797" y="1609859"/>
                </a:cubicBezTo>
                <a:cubicBezTo>
                  <a:pt x="1415939" y="1615930"/>
                  <a:pt x="1429555" y="1618445"/>
                  <a:pt x="1442434" y="1622738"/>
                </a:cubicBezTo>
                <a:cubicBezTo>
                  <a:pt x="1595825" y="1737783"/>
                  <a:pt x="1400792" y="1601918"/>
                  <a:pt x="1545465" y="1674254"/>
                </a:cubicBezTo>
                <a:cubicBezTo>
                  <a:pt x="1564663" y="1683853"/>
                  <a:pt x="1578344" y="1702241"/>
                  <a:pt x="1596980" y="1712890"/>
                </a:cubicBezTo>
                <a:cubicBezTo>
                  <a:pt x="1858245" y="1862185"/>
                  <a:pt x="1636189" y="1737254"/>
                  <a:pt x="1777285" y="1790164"/>
                </a:cubicBezTo>
                <a:cubicBezTo>
                  <a:pt x="1795261" y="1796905"/>
                  <a:pt x="1812131" y="1806396"/>
                  <a:pt x="1828800" y="1815921"/>
                </a:cubicBezTo>
                <a:cubicBezTo>
                  <a:pt x="1842239" y="1823601"/>
                  <a:pt x="1853210" y="1835582"/>
                  <a:pt x="1867437" y="1841679"/>
                </a:cubicBezTo>
                <a:cubicBezTo>
                  <a:pt x="1897799" y="1854692"/>
                  <a:pt x="1988212" y="1864452"/>
                  <a:pt x="2009104" y="1867437"/>
                </a:cubicBezTo>
                <a:cubicBezTo>
                  <a:pt x="2060620" y="1863144"/>
                  <a:pt x="2112961" y="1864696"/>
                  <a:pt x="2163651" y="1854558"/>
                </a:cubicBezTo>
                <a:cubicBezTo>
                  <a:pt x="2178829" y="1851522"/>
                  <a:pt x="2189769" y="1837904"/>
                  <a:pt x="2202287" y="1828800"/>
                </a:cubicBezTo>
                <a:cubicBezTo>
                  <a:pt x="2237006" y="1803550"/>
                  <a:pt x="2266921" y="1770726"/>
                  <a:pt x="2305318" y="1751527"/>
                </a:cubicBezTo>
                <a:cubicBezTo>
                  <a:pt x="2322490" y="1742941"/>
                  <a:pt x="2341211" y="1736928"/>
                  <a:pt x="2356834" y="1725769"/>
                </a:cubicBezTo>
                <a:cubicBezTo>
                  <a:pt x="2371655" y="1715183"/>
                  <a:pt x="2381478" y="1698793"/>
                  <a:pt x="2395470" y="1687133"/>
                </a:cubicBezTo>
                <a:cubicBezTo>
                  <a:pt x="2407361" y="1677224"/>
                  <a:pt x="2421228" y="1669961"/>
                  <a:pt x="2434107" y="1661375"/>
                </a:cubicBezTo>
                <a:cubicBezTo>
                  <a:pt x="2438400" y="1648496"/>
                  <a:pt x="2438295" y="1633167"/>
                  <a:pt x="2446986" y="1622738"/>
                </a:cubicBezTo>
                <a:cubicBezTo>
                  <a:pt x="2534935" y="1517199"/>
                  <a:pt x="2464771" y="1646777"/>
                  <a:pt x="2537138" y="1545465"/>
                </a:cubicBezTo>
                <a:cubicBezTo>
                  <a:pt x="2553493" y="1522568"/>
                  <a:pt x="2567767" y="1483341"/>
                  <a:pt x="2575775" y="1455313"/>
                </a:cubicBezTo>
                <a:cubicBezTo>
                  <a:pt x="2583811" y="1427186"/>
                  <a:pt x="2597737" y="1365967"/>
                  <a:pt x="2601532" y="1339403"/>
                </a:cubicBezTo>
                <a:cubicBezTo>
                  <a:pt x="2607030" y="1300919"/>
                  <a:pt x="2610118" y="1262130"/>
                  <a:pt x="2614411" y="1223493"/>
                </a:cubicBezTo>
                <a:cubicBezTo>
                  <a:pt x="2621076" y="916915"/>
                  <a:pt x="2539598" y="778085"/>
                  <a:pt x="2653048" y="579550"/>
                </a:cubicBezTo>
                <a:cubicBezTo>
                  <a:pt x="2660728" y="566111"/>
                  <a:pt x="2670220" y="553792"/>
                  <a:pt x="2678806" y="540913"/>
                </a:cubicBezTo>
                <a:cubicBezTo>
                  <a:pt x="2674513" y="506569"/>
                  <a:pt x="2677755" y="470409"/>
                  <a:pt x="2665927" y="437882"/>
                </a:cubicBezTo>
                <a:cubicBezTo>
                  <a:pt x="2659703" y="420765"/>
                  <a:pt x="2641119" y="411098"/>
                  <a:pt x="2627290" y="399245"/>
                </a:cubicBezTo>
                <a:cubicBezTo>
                  <a:pt x="2540094" y="324506"/>
                  <a:pt x="2611836" y="385079"/>
                  <a:pt x="2537138" y="347730"/>
                </a:cubicBezTo>
                <a:cubicBezTo>
                  <a:pt x="2523293" y="340808"/>
                  <a:pt x="2510884" y="331259"/>
                  <a:pt x="2498501" y="321972"/>
                </a:cubicBezTo>
                <a:cubicBezTo>
                  <a:pt x="2479545" y="307755"/>
                  <a:pt x="2424586" y="259257"/>
                  <a:pt x="2395470" y="244699"/>
                </a:cubicBezTo>
                <a:cubicBezTo>
                  <a:pt x="2339416" y="216672"/>
                  <a:pt x="2367851" y="250728"/>
                  <a:pt x="2305318" y="206062"/>
                </a:cubicBezTo>
                <a:cubicBezTo>
                  <a:pt x="2222687" y="147040"/>
                  <a:pt x="2314944" y="179492"/>
                  <a:pt x="2215166" y="154547"/>
                </a:cubicBezTo>
                <a:cubicBezTo>
                  <a:pt x="2026167" y="28546"/>
                  <a:pt x="2224964" y="156464"/>
                  <a:pt x="2086378" y="77273"/>
                </a:cubicBezTo>
                <a:cubicBezTo>
                  <a:pt x="2072939" y="69594"/>
                  <a:pt x="2062234" y="56951"/>
                  <a:pt x="2047741" y="51516"/>
                </a:cubicBezTo>
                <a:cubicBezTo>
                  <a:pt x="2027245" y="43830"/>
                  <a:pt x="2004465" y="44397"/>
                  <a:pt x="1983347" y="38637"/>
                </a:cubicBezTo>
                <a:cubicBezTo>
                  <a:pt x="1827776" y="-3792"/>
                  <a:pt x="1988292" y="24625"/>
                  <a:pt x="1815921" y="0"/>
                </a:cubicBezTo>
                <a:lnTo>
                  <a:pt x="1094704" y="12879"/>
                </a:lnTo>
                <a:cubicBezTo>
                  <a:pt x="1047308" y="14294"/>
                  <a:pt x="1000129" y="20218"/>
                  <a:pt x="953037" y="25758"/>
                </a:cubicBezTo>
                <a:cubicBezTo>
                  <a:pt x="831569" y="40048"/>
                  <a:pt x="914400" y="49369"/>
                  <a:pt x="888642" y="51516"/>
                </a:cubicBezTo>
                <a:close/>
              </a:path>
            </a:pathLst>
          </a:cu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t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75043" y="3893195"/>
            <a:ext cx="2575700" cy="1978915"/>
          </a:xfrm>
          <a:custGeom>
            <a:avLst/>
            <a:gdLst>
              <a:gd name="connsiteX0" fmla="*/ 1429555 w 3065172"/>
              <a:gd name="connsiteY0" fmla="*/ 103322 h 2447277"/>
              <a:gd name="connsiteX1" fmla="*/ 1365161 w 3065172"/>
              <a:gd name="connsiteY1" fmla="*/ 77565 h 2447277"/>
              <a:gd name="connsiteX2" fmla="*/ 991673 w 3065172"/>
              <a:gd name="connsiteY2" fmla="*/ 116201 h 2447277"/>
              <a:gd name="connsiteX3" fmla="*/ 901521 w 3065172"/>
              <a:gd name="connsiteY3" fmla="*/ 154838 h 2447277"/>
              <a:gd name="connsiteX4" fmla="*/ 759853 w 3065172"/>
              <a:gd name="connsiteY4" fmla="*/ 193474 h 2447277"/>
              <a:gd name="connsiteX5" fmla="*/ 721217 w 3065172"/>
              <a:gd name="connsiteY5" fmla="*/ 206353 h 2447277"/>
              <a:gd name="connsiteX6" fmla="*/ 643944 w 3065172"/>
              <a:gd name="connsiteY6" fmla="*/ 257869 h 2447277"/>
              <a:gd name="connsiteX7" fmla="*/ 592428 w 3065172"/>
              <a:gd name="connsiteY7" fmla="*/ 270748 h 2447277"/>
              <a:gd name="connsiteX8" fmla="*/ 540913 w 3065172"/>
              <a:gd name="connsiteY8" fmla="*/ 296505 h 2447277"/>
              <a:gd name="connsiteX9" fmla="*/ 476518 w 3065172"/>
              <a:gd name="connsiteY9" fmla="*/ 309384 h 2447277"/>
              <a:gd name="connsiteX10" fmla="*/ 399245 w 3065172"/>
              <a:gd name="connsiteY10" fmla="*/ 335142 h 2447277"/>
              <a:gd name="connsiteX11" fmla="*/ 347730 w 3065172"/>
              <a:gd name="connsiteY11" fmla="*/ 348021 h 2447277"/>
              <a:gd name="connsiteX12" fmla="*/ 296214 w 3065172"/>
              <a:gd name="connsiteY12" fmla="*/ 386658 h 2447277"/>
              <a:gd name="connsiteX13" fmla="*/ 244699 w 3065172"/>
              <a:gd name="connsiteY13" fmla="*/ 476810 h 2447277"/>
              <a:gd name="connsiteX14" fmla="*/ 206062 w 3065172"/>
              <a:gd name="connsiteY14" fmla="*/ 515446 h 2447277"/>
              <a:gd name="connsiteX15" fmla="*/ 141668 w 3065172"/>
              <a:gd name="connsiteY15" fmla="*/ 618477 h 2447277"/>
              <a:gd name="connsiteX16" fmla="*/ 115910 w 3065172"/>
              <a:gd name="connsiteY16" fmla="*/ 669993 h 2447277"/>
              <a:gd name="connsiteX17" fmla="*/ 90152 w 3065172"/>
              <a:gd name="connsiteY17" fmla="*/ 708629 h 2447277"/>
              <a:gd name="connsiteX18" fmla="*/ 77273 w 3065172"/>
              <a:gd name="connsiteY18" fmla="*/ 785903 h 2447277"/>
              <a:gd name="connsiteX19" fmla="*/ 64394 w 3065172"/>
              <a:gd name="connsiteY19" fmla="*/ 876055 h 2447277"/>
              <a:gd name="connsiteX20" fmla="*/ 51515 w 3065172"/>
              <a:gd name="connsiteY20" fmla="*/ 940449 h 2447277"/>
              <a:gd name="connsiteX21" fmla="*/ 38637 w 3065172"/>
              <a:gd name="connsiteY21" fmla="*/ 1043480 h 2447277"/>
              <a:gd name="connsiteX22" fmla="*/ 25758 w 3065172"/>
              <a:gd name="connsiteY22" fmla="*/ 1159390 h 2447277"/>
              <a:gd name="connsiteX23" fmla="*/ 12879 w 3065172"/>
              <a:gd name="connsiteY23" fmla="*/ 1210905 h 2447277"/>
              <a:gd name="connsiteX24" fmla="*/ 0 w 3065172"/>
              <a:gd name="connsiteY24" fmla="*/ 1288179 h 2447277"/>
              <a:gd name="connsiteX25" fmla="*/ 38637 w 3065172"/>
              <a:gd name="connsiteY25" fmla="*/ 1481362 h 2447277"/>
              <a:gd name="connsiteX26" fmla="*/ 64394 w 3065172"/>
              <a:gd name="connsiteY26" fmla="*/ 1597272 h 2447277"/>
              <a:gd name="connsiteX27" fmla="*/ 90152 w 3065172"/>
              <a:gd name="connsiteY27" fmla="*/ 1648787 h 2447277"/>
              <a:gd name="connsiteX28" fmla="*/ 180304 w 3065172"/>
              <a:gd name="connsiteY28" fmla="*/ 1777576 h 2447277"/>
              <a:gd name="connsiteX29" fmla="*/ 231820 w 3065172"/>
              <a:gd name="connsiteY29" fmla="*/ 1854849 h 2447277"/>
              <a:gd name="connsiteX30" fmla="*/ 257577 w 3065172"/>
              <a:gd name="connsiteY30" fmla="*/ 1919243 h 2447277"/>
              <a:gd name="connsiteX31" fmla="*/ 283335 w 3065172"/>
              <a:gd name="connsiteY31" fmla="*/ 1970759 h 2447277"/>
              <a:gd name="connsiteX32" fmla="*/ 296214 w 3065172"/>
              <a:gd name="connsiteY32" fmla="*/ 2009396 h 2447277"/>
              <a:gd name="connsiteX33" fmla="*/ 399245 w 3065172"/>
              <a:gd name="connsiteY33" fmla="*/ 2138184 h 2447277"/>
              <a:gd name="connsiteX34" fmla="*/ 437882 w 3065172"/>
              <a:gd name="connsiteY34" fmla="*/ 2215458 h 2447277"/>
              <a:gd name="connsiteX35" fmla="*/ 515155 w 3065172"/>
              <a:gd name="connsiteY35" fmla="*/ 2266973 h 2447277"/>
              <a:gd name="connsiteX36" fmla="*/ 553791 w 3065172"/>
              <a:gd name="connsiteY36" fmla="*/ 2305610 h 2447277"/>
              <a:gd name="connsiteX37" fmla="*/ 592428 w 3065172"/>
              <a:gd name="connsiteY37" fmla="*/ 2318489 h 2447277"/>
              <a:gd name="connsiteX38" fmla="*/ 708338 w 3065172"/>
              <a:gd name="connsiteY38" fmla="*/ 2357125 h 2447277"/>
              <a:gd name="connsiteX39" fmla="*/ 759853 w 3065172"/>
              <a:gd name="connsiteY39" fmla="*/ 2382883 h 2447277"/>
              <a:gd name="connsiteX40" fmla="*/ 1004552 w 3065172"/>
              <a:gd name="connsiteY40" fmla="*/ 2421520 h 2447277"/>
              <a:gd name="connsiteX41" fmla="*/ 1442434 w 3065172"/>
              <a:gd name="connsiteY41" fmla="*/ 2447277 h 2447277"/>
              <a:gd name="connsiteX42" fmla="*/ 1918952 w 3065172"/>
              <a:gd name="connsiteY42" fmla="*/ 2434398 h 2447277"/>
              <a:gd name="connsiteX43" fmla="*/ 2073499 w 3065172"/>
              <a:gd name="connsiteY43" fmla="*/ 2408641 h 2447277"/>
              <a:gd name="connsiteX44" fmla="*/ 2112135 w 3065172"/>
              <a:gd name="connsiteY44" fmla="*/ 2395762 h 2447277"/>
              <a:gd name="connsiteX45" fmla="*/ 2163651 w 3065172"/>
              <a:gd name="connsiteY45" fmla="*/ 2382883 h 2447277"/>
              <a:gd name="connsiteX46" fmla="*/ 2253803 w 3065172"/>
              <a:gd name="connsiteY46" fmla="*/ 2357125 h 2447277"/>
              <a:gd name="connsiteX47" fmla="*/ 2343955 w 3065172"/>
              <a:gd name="connsiteY47" fmla="*/ 2305610 h 2447277"/>
              <a:gd name="connsiteX48" fmla="*/ 2421228 w 3065172"/>
              <a:gd name="connsiteY48" fmla="*/ 2241215 h 2447277"/>
              <a:gd name="connsiteX49" fmla="*/ 2446986 w 3065172"/>
              <a:gd name="connsiteY49" fmla="*/ 2202579 h 2447277"/>
              <a:gd name="connsiteX50" fmla="*/ 2459865 w 3065172"/>
              <a:gd name="connsiteY50" fmla="*/ 2163942 h 2447277"/>
              <a:gd name="connsiteX51" fmla="*/ 2498501 w 3065172"/>
              <a:gd name="connsiteY51" fmla="*/ 2151063 h 2447277"/>
              <a:gd name="connsiteX52" fmla="*/ 2550017 w 3065172"/>
              <a:gd name="connsiteY52" fmla="*/ 2060911 h 2447277"/>
              <a:gd name="connsiteX53" fmla="*/ 2575775 w 3065172"/>
              <a:gd name="connsiteY53" fmla="*/ 1996517 h 2447277"/>
              <a:gd name="connsiteX54" fmla="*/ 2653048 w 3065172"/>
              <a:gd name="connsiteY54" fmla="*/ 1893486 h 2447277"/>
              <a:gd name="connsiteX55" fmla="*/ 2704563 w 3065172"/>
              <a:gd name="connsiteY55" fmla="*/ 1816212 h 2447277"/>
              <a:gd name="connsiteX56" fmla="*/ 2743200 w 3065172"/>
              <a:gd name="connsiteY56" fmla="*/ 1777576 h 2447277"/>
              <a:gd name="connsiteX57" fmla="*/ 2807594 w 3065172"/>
              <a:gd name="connsiteY57" fmla="*/ 1674545 h 2447277"/>
              <a:gd name="connsiteX58" fmla="*/ 2846231 w 3065172"/>
              <a:gd name="connsiteY58" fmla="*/ 1623029 h 2447277"/>
              <a:gd name="connsiteX59" fmla="*/ 2897746 w 3065172"/>
              <a:gd name="connsiteY59" fmla="*/ 1545756 h 2447277"/>
              <a:gd name="connsiteX60" fmla="*/ 2936383 w 3065172"/>
              <a:gd name="connsiteY60" fmla="*/ 1507120 h 2447277"/>
              <a:gd name="connsiteX61" fmla="*/ 3013656 w 3065172"/>
              <a:gd name="connsiteY61" fmla="*/ 1378331 h 2447277"/>
              <a:gd name="connsiteX62" fmla="*/ 3039414 w 3065172"/>
              <a:gd name="connsiteY62" fmla="*/ 1313936 h 2447277"/>
              <a:gd name="connsiteX63" fmla="*/ 3065172 w 3065172"/>
              <a:gd name="connsiteY63" fmla="*/ 1236663 h 2447277"/>
              <a:gd name="connsiteX64" fmla="*/ 3052293 w 3065172"/>
              <a:gd name="connsiteY64" fmla="*/ 953328 h 2447277"/>
              <a:gd name="connsiteX65" fmla="*/ 3039414 w 3065172"/>
              <a:gd name="connsiteY65" fmla="*/ 901812 h 2447277"/>
              <a:gd name="connsiteX66" fmla="*/ 3013656 w 3065172"/>
              <a:gd name="connsiteY66" fmla="*/ 837418 h 2447277"/>
              <a:gd name="connsiteX67" fmla="*/ 2987899 w 3065172"/>
              <a:gd name="connsiteY67" fmla="*/ 798781 h 2447277"/>
              <a:gd name="connsiteX68" fmla="*/ 2910625 w 3065172"/>
              <a:gd name="connsiteY68" fmla="*/ 708629 h 2447277"/>
              <a:gd name="connsiteX69" fmla="*/ 2859110 w 3065172"/>
              <a:gd name="connsiteY69" fmla="*/ 644235 h 2447277"/>
              <a:gd name="connsiteX70" fmla="*/ 2820473 w 3065172"/>
              <a:gd name="connsiteY70" fmla="*/ 592720 h 2447277"/>
              <a:gd name="connsiteX71" fmla="*/ 2781837 w 3065172"/>
              <a:gd name="connsiteY71" fmla="*/ 554083 h 2447277"/>
              <a:gd name="connsiteX72" fmla="*/ 2756079 w 3065172"/>
              <a:gd name="connsiteY72" fmla="*/ 515446 h 2447277"/>
              <a:gd name="connsiteX73" fmla="*/ 2717442 w 3065172"/>
              <a:gd name="connsiteY73" fmla="*/ 463931 h 2447277"/>
              <a:gd name="connsiteX74" fmla="*/ 2678806 w 3065172"/>
              <a:gd name="connsiteY74" fmla="*/ 425294 h 2447277"/>
              <a:gd name="connsiteX75" fmla="*/ 2614411 w 3065172"/>
              <a:gd name="connsiteY75" fmla="*/ 348021 h 2447277"/>
              <a:gd name="connsiteX76" fmla="*/ 2524259 w 3065172"/>
              <a:gd name="connsiteY76" fmla="*/ 232111 h 2447277"/>
              <a:gd name="connsiteX77" fmla="*/ 2446986 w 3065172"/>
              <a:gd name="connsiteY77" fmla="*/ 180596 h 2447277"/>
              <a:gd name="connsiteX78" fmla="*/ 2318197 w 3065172"/>
              <a:gd name="connsiteY78" fmla="*/ 103322 h 2447277"/>
              <a:gd name="connsiteX79" fmla="*/ 2228045 w 3065172"/>
              <a:gd name="connsiteY79" fmla="*/ 77565 h 2447277"/>
              <a:gd name="connsiteX80" fmla="*/ 2189408 w 3065172"/>
              <a:gd name="connsiteY80" fmla="*/ 51807 h 2447277"/>
              <a:gd name="connsiteX81" fmla="*/ 2060620 w 3065172"/>
              <a:gd name="connsiteY81" fmla="*/ 26049 h 2447277"/>
              <a:gd name="connsiteX82" fmla="*/ 2021983 w 3065172"/>
              <a:gd name="connsiteY82" fmla="*/ 13170 h 2447277"/>
              <a:gd name="connsiteX83" fmla="*/ 1596980 w 3065172"/>
              <a:gd name="connsiteY83" fmla="*/ 13170 h 2447277"/>
              <a:gd name="connsiteX84" fmla="*/ 1481070 w 3065172"/>
              <a:gd name="connsiteY84" fmla="*/ 77565 h 2447277"/>
              <a:gd name="connsiteX85" fmla="*/ 1429555 w 3065172"/>
              <a:gd name="connsiteY85" fmla="*/ 103322 h 2447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3065172" h="2447277">
                <a:moveTo>
                  <a:pt x="1429555" y="103322"/>
                </a:moveTo>
                <a:cubicBezTo>
                  <a:pt x="1410237" y="103322"/>
                  <a:pt x="1388279" y="77565"/>
                  <a:pt x="1365161" y="77565"/>
                </a:cubicBezTo>
                <a:cubicBezTo>
                  <a:pt x="1172128" y="77565"/>
                  <a:pt x="1128257" y="88884"/>
                  <a:pt x="991673" y="116201"/>
                </a:cubicBezTo>
                <a:cubicBezTo>
                  <a:pt x="954813" y="134631"/>
                  <a:pt x="939422" y="145363"/>
                  <a:pt x="901521" y="154838"/>
                </a:cubicBezTo>
                <a:cubicBezTo>
                  <a:pt x="755895" y="191245"/>
                  <a:pt x="925628" y="138217"/>
                  <a:pt x="759853" y="193474"/>
                </a:cubicBezTo>
                <a:cubicBezTo>
                  <a:pt x="746974" y="197767"/>
                  <a:pt x="732512" y="198823"/>
                  <a:pt x="721217" y="206353"/>
                </a:cubicBezTo>
                <a:cubicBezTo>
                  <a:pt x="695459" y="223525"/>
                  <a:pt x="673977" y="250361"/>
                  <a:pt x="643944" y="257869"/>
                </a:cubicBezTo>
                <a:cubicBezTo>
                  <a:pt x="626772" y="262162"/>
                  <a:pt x="609002" y="264533"/>
                  <a:pt x="592428" y="270748"/>
                </a:cubicBezTo>
                <a:cubicBezTo>
                  <a:pt x="574452" y="277489"/>
                  <a:pt x="559126" y="290434"/>
                  <a:pt x="540913" y="296505"/>
                </a:cubicBezTo>
                <a:cubicBezTo>
                  <a:pt x="520146" y="303427"/>
                  <a:pt x="497637" y="303624"/>
                  <a:pt x="476518" y="309384"/>
                </a:cubicBezTo>
                <a:cubicBezTo>
                  <a:pt x="450324" y="316528"/>
                  <a:pt x="425585" y="328557"/>
                  <a:pt x="399245" y="335142"/>
                </a:cubicBezTo>
                <a:lnTo>
                  <a:pt x="347730" y="348021"/>
                </a:lnTo>
                <a:cubicBezTo>
                  <a:pt x="330558" y="360900"/>
                  <a:pt x="311392" y="371480"/>
                  <a:pt x="296214" y="386658"/>
                </a:cubicBezTo>
                <a:cubicBezTo>
                  <a:pt x="265789" y="417082"/>
                  <a:pt x="269957" y="441449"/>
                  <a:pt x="244699" y="476810"/>
                </a:cubicBezTo>
                <a:cubicBezTo>
                  <a:pt x="234113" y="491631"/>
                  <a:pt x="218941" y="502567"/>
                  <a:pt x="206062" y="515446"/>
                </a:cubicBezTo>
                <a:cubicBezTo>
                  <a:pt x="148160" y="660200"/>
                  <a:pt x="216646" y="513508"/>
                  <a:pt x="141668" y="618477"/>
                </a:cubicBezTo>
                <a:cubicBezTo>
                  <a:pt x="130509" y="634100"/>
                  <a:pt x="125435" y="653324"/>
                  <a:pt x="115910" y="669993"/>
                </a:cubicBezTo>
                <a:cubicBezTo>
                  <a:pt x="108231" y="683432"/>
                  <a:pt x="98738" y="695750"/>
                  <a:pt x="90152" y="708629"/>
                </a:cubicBezTo>
                <a:cubicBezTo>
                  <a:pt x="85859" y="734387"/>
                  <a:pt x="81244" y="760093"/>
                  <a:pt x="77273" y="785903"/>
                </a:cubicBezTo>
                <a:cubicBezTo>
                  <a:pt x="72657" y="815906"/>
                  <a:pt x="69385" y="846112"/>
                  <a:pt x="64394" y="876055"/>
                </a:cubicBezTo>
                <a:cubicBezTo>
                  <a:pt x="60795" y="897647"/>
                  <a:pt x="54843" y="918814"/>
                  <a:pt x="51515" y="940449"/>
                </a:cubicBezTo>
                <a:cubicBezTo>
                  <a:pt x="46252" y="974657"/>
                  <a:pt x="42681" y="1009106"/>
                  <a:pt x="38637" y="1043480"/>
                </a:cubicBezTo>
                <a:cubicBezTo>
                  <a:pt x="34095" y="1082088"/>
                  <a:pt x="31669" y="1120968"/>
                  <a:pt x="25758" y="1159390"/>
                </a:cubicBezTo>
                <a:cubicBezTo>
                  <a:pt x="23067" y="1176884"/>
                  <a:pt x="16350" y="1193549"/>
                  <a:pt x="12879" y="1210905"/>
                </a:cubicBezTo>
                <a:cubicBezTo>
                  <a:pt x="7758" y="1236511"/>
                  <a:pt x="4293" y="1262421"/>
                  <a:pt x="0" y="1288179"/>
                </a:cubicBezTo>
                <a:lnTo>
                  <a:pt x="38637" y="1481362"/>
                </a:lnTo>
                <a:cubicBezTo>
                  <a:pt x="42135" y="1498853"/>
                  <a:pt x="56598" y="1576482"/>
                  <a:pt x="64394" y="1597272"/>
                </a:cubicBezTo>
                <a:cubicBezTo>
                  <a:pt x="71135" y="1615248"/>
                  <a:pt x="80274" y="1632324"/>
                  <a:pt x="90152" y="1648787"/>
                </a:cubicBezTo>
                <a:cubicBezTo>
                  <a:pt x="142172" y="1735486"/>
                  <a:pt x="131000" y="1707142"/>
                  <a:pt x="180304" y="1777576"/>
                </a:cubicBezTo>
                <a:cubicBezTo>
                  <a:pt x="198057" y="1802937"/>
                  <a:pt x="220323" y="1826106"/>
                  <a:pt x="231820" y="1854849"/>
                </a:cubicBezTo>
                <a:cubicBezTo>
                  <a:pt x="240406" y="1876314"/>
                  <a:pt x="248188" y="1898117"/>
                  <a:pt x="257577" y="1919243"/>
                </a:cubicBezTo>
                <a:cubicBezTo>
                  <a:pt x="265374" y="1936787"/>
                  <a:pt x="275772" y="1953112"/>
                  <a:pt x="283335" y="1970759"/>
                </a:cubicBezTo>
                <a:cubicBezTo>
                  <a:pt x="288683" y="1983237"/>
                  <a:pt x="288487" y="1998234"/>
                  <a:pt x="296214" y="2009396"/>
                </a:cubicBezTo>
                <a:cubicBezTo>
                  <a:pt x="327507" y="2054597"/>
                  <a:pt x="399245" y="2138184"/>
                  <a:pt x="399245" y="2138184"/>
                </a:cubicBezTo>
                <a:cubicBezTo>
                  <a:pt x="408432" y="2165744"/>
                  <a:pt x="414384" y="2194898"/>
                  <a:pt x="437882" y="2215458"/>
                </a:cubicBezTo>
                <a:cubicBezTo>
                  <a:pt x="461179" y="2235843"/>
                  <a:pt x="493266" y="2245083"/>
                  <a:pt x="515155" y="2266973"/>
                </a:cubicBezTo>
                <a:cubicBezTo>
                  <a:pt x="528034" y="2279852"/>
                  <a:pt x="538637" y="2295507"/>
                  <a:pt x="553791" y="2305610"/>
                </a:cubicBezTo>
                <a:cubicBezTo>
                  <a:pt x="565087" y="2313140"/>
                  <a:pt x="579717" y="2313722"/>
                  <a:pt x="592428" y="2318489"/>
                </a:cubicBezTo>
                <a:cubicBezTo>
                  <a:pt x="689421" y="2354861"/>
                  <a:pt x="622018" y="2335545"/>
                  <a:pt x="708338" y="2357125"/>
                </a:cubicBezTo>
                <a:cubicBezTo>
                  <a:pt x="725510" y="2365711"/>
                  <a:pt x="741393" y="2377609"/>
                  <a:pt x="759853" y="2382883"/>
                </a:cubicBezTo>
                <a:cubicBezTo>
                  <a:pt x="832961" y="2403771"/>
                  <a:pt x="928420" y="2414900"/>
                  <a:pt x="1004552" y="2421520"/>
                </a:cubicBezTo>
                <a:cubicBezTo>
                  <a:pt x="1158793" y="2434932"/>
                  <a:pt x="1284201" y="2439365"/>
                  <a:pt x="1442434" y="2447277"/>
                </a:cubicBezTo>
                <a:lnTo>
                  <a:pt x="1918952" y="2434398"/>
                </a:lnTo>
                <a:cubicBezTo>
                  <a:pt x="1945611" y="2433186"/>
                  <a:pt x="2040750" y="2416828"/>
                  <a:pt x="2073499" y="2408641"/>
                </a:cubicBezTo>
                <a:cubicBezTo>
                  <a:pt x="2086669" y="2405348"/>
                  <a:pt x="2099082" y="2399491"/>
                  <a:pt x="2112135" y="2395762"/>
                </a:cubicBezTo>
                <a:cubicBezTo>
                  <a:pt x="2129154" y="2390899"/>
                  <a:pt x="2146632" y="2387746"/>
                  <a:pt x="2163651" y="2382883"/>
                </a:cubicBezTo>
                <a:cubicBezTo>
                  <a:pt x="2292985" y="2345930"/>
                  <a:pt x="2092753" y="2397387"/>
                  <a:pt x="2253803" y="2357125"/>
                </a:cubicBezTo>
                <a:cubicBezTo>
                  <a:pt x="2285288" y="2341382"/>
                  <a:pt x="2316654" y="2328361"/>
                  <a:pt x="2343955" y="2305610"/>
                </a:cubicBezTo>
                <a:cubicBezTo>
                  <a:pt x="2443126" y="2222968"/>
                  <a:pt x="2325293" y="2305172"/>
                  <a:pt x="2421228" y="2241215"/>
                </a:cubicBezTo>
                <a:cubicBezTo>
                  <a:pt x="2429814" y="2228336"/>
                  <a:pt x="2440064" y="2216423"/>
                  <a:pt x="2446986" y="2202579"/>
                </a:cubicBezTo>
                <a:cubicBezTo>
                  <a:pt x="2453057" y="2190437"/>
                  <a:pt x="2450266" y="2173542"/>
                  <a:pt x="2459865" y="2163942"/>
                </a:cubicBezTo>
                <a:cubicBezTo>
                  <a:pt x="2469464" y="2154343"/>
                  <a:pt x="2485622" y="2155356"/>
                  <a:pt x="2498501" y="2151063"/>
                </a:cubicBezTo>
                <a:cubicBezTo>
                  <a:pt x="2529674" y="2057546"/>
                  <a:pt x="2485041" y="2177866"/>
                  <a:pt x="2550017" y="2060911"/>
                </a:cubicBezTo>
                <a:cubicBezTo>
                  <a:pt x="2561244" y="2040702"/>
                  <a:pt x="2563659" y="2016206"/>
                  <a:pt x="2575775" y="1996517"/>
                </a:cubicBezTo>
                <a:cubicBezTo>
                  <a:pt x="2598274" y="1959956"/>
                  <a:pt x="2629235" y="1929206"/>
                  <a:pt x="2653048" y="1893486"/>
                </a:cubicBezTo>
                <a:cubicBezTo>
                  <a:pt x="2670220" y="1867728"/>
                  <a:pt x="2685557" y="1840648"/>
                  <a:pt x="2704563" y="1816212"/>
                </a:cubicBezTo>
                <a:cubicBezTo>
                  <a:pt x="2715745" y="1801835"/>
                  <a:pt x="2731347" y="1791405"/>
                  <a:pt x="2743200" y="1777576"/>
                </a:cubicBezTo>
                <a:cubicBezTo>
                  <a:pt x="2810555" y="1698996"/>
                  <a:pt x="2756855" y="1755728"/>
                  <a:pt x="2807594" y="1674545"/>
                </a:cubicBezTo>
                <a:cubicBezTo>
                  <a:pt x="2818970" y="1656343"/>
                  <a:pt x="2833922" y="1640614"/>
                  <a:pt x="2846231" y="1623029"/>
                </a:cubicBezTo>
                <a:cubicBezTo>
                  <a:pt x="2863984" y="1597668"/>
                  <a:pt x="2875856" y="1567645"/>
                  <a:pt x="2897746" y="1545756"/>
                </a:cubicBezTo>
                <a:cubicBezTo>
                  <a:pt x="2910625" y="1532877"/>
                  <a:pt x="2925201" y="1521497"/>
                  <a:pt x="2936383" y="1507120"/>
                </a:cubicBezTo>
                <a:cubicBezTo>
                  <a:pt x="2968180" y="1466239"/>
                  <a:pt x="2992888" y="1425059"/>
                  <a:pt x="3013656" y="1378331"/>
                </a:cubicBezTo>
                <a:cubicBezTo>
                  <a:pt x="3023045" y="1357205"/>
                  <a:pt x="3031513" y="1335663"/>
                  <a:pt x="3039414" y="1313936"/>
                </a:cubicBezTo>
                <a:cubicBezTo>
                  <a:pt x="3048693" y="1288420"/>
                  <a:pt x="3065172" y="1236663"/>
                  <a:pt x="3065172" y="1236663"/>
                </a:cubicBezTo>
                <a:cubicBezTo>
                  <a:pt x="3060879" y="1142218"/>
                  <a:pt x="3059544" y="1047592"/>
                  <a:pt x="3052293" y="953328"/>
                </a:cubicBezTo>
                <a:cubicBezTo>
                  <a:pt x="3050935" y="935680"/>
                  <a:pt x="3045011" y="918604"/>
                  <a:pt x="3039414" y="901812"/>
                </a:cubicBezTo>
                <a:cubicBezTo>
                  <a:pt x="3032103" y="879880"/>
                  <a:pt x="3023995" y="858096"/>
                  <a:pt x="3013656" y="837418"/>
                </a:cubicBezTo>
                <a:cubicBezTo>
                  <a:pt x="3006734" y="823574"/>
                  <a:pt x="2996896" y="811376"/>
                  <a:pt x="2987899" y="798781"/>
                </a:cubicBezTo>
                <a:cubicBezTo>
                  <a:pt x="2946598" y="740960"/>
                  <a:pt x="2957427" y="755431"/>
                  <a:pt x="2910625" y="708629"/>
                </a:cubicBezTo>
                <a:cubicBezTo>
                  <a:pt x="2885553" y="633414"/>
                  <a:pt x="2917363" y="702488"/>
                  <a:pt x="2859110" y="644235"/>
                </a:cubicBezTo>
                <a:cubicBezTo>
                  <a:pt x="2843932" y="629057"/>
                  <a:pt x="2834442" y="609017"/>
                  <a:pt x="2820473" y="592720"/>
                </a:cubicBezTo>
                <a:cubicBezTo>
                  <a:pt x="2808620" y="578891"/>
                  <a:pt x="2793497" y="568075"/>
                  <a:pt x="2781837" y="554083"/>
                </a:cubicBezTo>
                <a:cubicBezTo>
                  <a:pt x="2771928" y="542192"/>
                  <a:pt x="2765076" y="528041"/>
                  <a:pt x="2756079" y="515446"/>
                </a:cubicBezTo>
                <a:cubicBezTo>
                  <a:pt x="2743603" y="497979"/>
                  <a:pt x="2731411" y="480228"/>
                  <a:pt x="2717442" y="463931"/>
                </a:cubicBezTo>
                <a:cubicBezTo>
                  <a:pt x="2705589" y="450102"/>
                  <a:pt x="2690466" y="439286"/>
                  <a:pt x="2678806" y="425294"/>
                </a:cubicBezTo>
                <a:cubicBezTo>
                  <a:pt x="2589161" y="317720"/>
                  <a:pt x="2727281" y="460891"/>
                  <a:pt x="2614411" y="348021"/>
                </a:cubicBezTo>
                <a:cubicBezTo>
                  <a:pt x="2590013" y="274826"/>
                  <a:pt x="2611131" y="318983"/>
                  <a:pt x="2524259" y="232111"/>
                </a:cubicBezTo>
                <a:cubicBezTo>
                  <a:pt x="2476023" y="183875"/>
                  <a:pt x="2502901" y="199233"/>
                  <a:pt x="2446986" y="180596"/>
                </a:cubicBezTo>
                <a:cubicBezTo>
                  <a:pt x="2392049" y="143971"/>
                  <a:pt x="2373642" y="127085"/>
                  <a:pt x="2318197" y="103322"/>
                </a:cubicBezTo>
                <a:cubicBezTo>
                  <a:pt x="2292325" y="92234"/>
                  <a:pt x="2254193" y="84102"/>
                  <a:pt x="2228045" y="77565"/>
                </a:cubicBezTo>
                <a:cubicBezTo>
                  <a:pt x="2215166" y="68979"/>
                  <a:pt x="2203252" y="58729"/>
                  <a:pt x="2189408" y="51807"/>
                </a:cubicBezTo>
                <a:cubicBezTo>
                  <a:pt x="2153442" y="33824"/>
                  <a:pt x="2093845" y="30795"/>
                  <a:pt x="2060620" y="26049"/>
                </a:cubicBezTo>
                <a:cubicBezTo>
                  <a:pt x="2047741" y="21756"/>
                  <a:pt x="2035422" y="15090"/>
                  <a:pt x="2021983" y="13170"/>
                </a:cubicBezTo>
                <a:cubicBezTo>
                  <a:pt x="1851215" y="-11226"/>
                  <a:pt x="1797976" y="4034"/>
                  <a:pt x="1596980" y="13170"/>
                </a:cubicBezTo>
                <a:cubicBezTo>
                  <a:pt x="1564801" y="34623"/>
                  <a:pt x="1524347" y="71383"/>
                  <a:pt x="1481070" y="77565"/>
                </a:cubicBezTo>
                <a:cubicBezTo>
                  <a:pt x="1464071" y="79993"/>
                  <a:pt x="1448873" y="103322"/>
                  <a:pt x="1429555" y="103322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v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5972469" y="692696"/>
            <a:ext cx="2952328" cy="1832700"/>
          </a:xfrm>
          <a:custGeom>
            <a:avLst/>
            <a:gdLst>
              <a:gd name="connsiteX0" fmla="*/ 1841679 w 3129567"/>
              <a:gd name="connsiteY0" fmla="*/ 154546 h 2202287"/>
              <a:gd name="connsiteX1" fmla="*/ 1287888 w 3129567"/>
              <a:gd name="connsiteY1" fmla="*/ 141667 h 2202287"/>
              <a:gd name="connsiteX2" fmla="*/ 1249251 w 3129567"/>
              <a:gd name="connsiteY2" fmla="*/ 154546 h 2202287"/>
              <a:gd name="connsiteX3" fmla="*/ 1133341 w 3129567"/>
              <a:gd name="connsiteY3" fmla="*/ 167425 h 2202287"/>
              <a:gd name="connsiteX4" fmla="*/ 940158 w 3129567"/>
              <a:gd name="connsiteY4" fmla="*/ 193183 h 2202287"/>
              <a:gd name="connsiteX5" fmla="*/ 656823 w 3129567"/>
              <a:gd name="connsiteY5" fmla="*/ 206062 h 2202287"/>
              <a:gd name="connsiteX6" fmla="*/ 528034 w 3129567"/>
              <a:gd name="connsiteY6" fmla="*/ 218941 h 2202287"/>
              <a:gd name="connsiteX7" fmla="*/ 476519 w 3129567"/>
              <a:gd name="connsiteY7" fmla="*/ 244698 h 2202287"/>
              <a:gd name="connsiteX8" fmla="*/ 437882 w 3129567"/>
              <a:gd name="connsiteY8" fmla="*/ 257577 h 2202287"/>
              <a:gd name="connsiteX9" fmla="*/ 360609 w 3129567"/>
              <a:gd name="connsiteY9" fmla="*/ 309093 h 2202287"/>
              <a:gd name="connsiteX10" fmla="*/ 321972 w 3129567"/>
              <a:gd name="connsiteY10" fmla="*/ 334850 h 2202287"/>
              <a:gd name="connsiteX11" fmla="*/ 218941 w 3129567"/>
              <a:gd name="connsiteY11" fmla="*/ 450760 h 2202287"/>
              <a:gd name="connsiteX12" fmla="*/ 206062 w 3129567"/>
              <a:gd name="connsiteY12" fmla="*/ 489397 h 2202287"/>
              <a:gd name="connsiteX13" fmla="*/ 154547 w 3129567"/>
              <a:gd name="connsiteY13" fmla="*/ 566670 h 2202287"/>
              <a:gd name="connsiteX14" fmla="*/ 115910 w 3129567"/>
              <a:gd name="connsiteY14" fmla="*/ 695459 h 2202287"/>
              <a:gd name="connsiteX15" fmla="*/ 90153 w 3129567"/>
              <a:gd name="connsiteY15" fmla="*/ 734096 h 2202287"/>
              <a:gd name="connsiteX16" fmla="*/ 64395 w 3129567"/>
              <a:gd name="connsiteY16" fmla="*/ 875763 h 2202287"/>
              <a:gd name="connsiteX17" fmla="*/ 51516 w 3129567"/>
              <a:gd name="connsiteY17" fmla="*/ 927279 h 2202287"/>
              <a:gd name="connsiteX18" fmla="*/ 25758 w 3129567"/>
              <a:gd name="connsiteY18" fmla="*/ 965915 h 2202287"/>
              <a:gd name="connsiteX19" fmla="*/ 12879 w 3129567"/>
              <a:gd name="connsiteY19" fmla="*/ 1056067 h 2202287"/>
              <a:gd name="connsiteX20" fmla="*/ 0 w 3129567"/>
              <a:gd name="connsiteY20" fmla="*/ 1107583 h 2202287"/>
              <a:gd name="connsiteX21" fmla="*/ 25758 w 3129567"/>
              <a:gd name="connsiteY21" fmla="*/ 1326524 h 2202287"/>
              <a:gd name="connsiteX22" fmla="*/ 38637 w 3129567"/>
              <a:gd name="connsiteY22" fmla="*/ 1365160 h 2202287"/>
              <a:gd name="connsiteX23" fmla="*/ 51516 w 3129567"/>
              <a:gd name="connsiteY23" fmla="*/ 1416676 h 2202287"/>
              <a:gd name="connsiteX24" fmla="*/ 77274 w 3129567"/>
              <a:gd name="connsiteY24" fmla="*/ 1455312 h 2202287"/>
              <a:gd name="connsiteX25" fmla="*/ 103031 w 3129567"/>
              <a:gd name="connsiteY25" fmla="*/ 1506828 h 2202287"/>
              <a:gd name="connsiteX26" fmla="*/ 141668 w 3129567"/>
              <a:gd name="connsiteY26" fmla="*/ 1532586 h 2202287"/>
              <a:gd name="connsiteX27" fmla="*/ 180305 w 3129567"/>
              <a:gd name="connsiteY27" fmla="*/ 1584101 h 2202287"/>
              <a:gd name="connsiteX28" fmla="*/ 231820 w 3129567"/>
              <a:gd name="connsiteY28" fmla="*/ 1661374 h 2202287"/>
              <a:gd name="connsiteX29" fmla="*/ 270457 w 3129567"/>
              <a:gd name="connsiteY29" fmla="*/ 1687132 h 2202287"/>
              <a:gd name="connsiteX30" fmla="*/ 386367 w 3129567"/>
              <a:gd name="connsiteY30" fmla="*/ 1815921 h 2202287"/>
              <a:gd name="connsiteX31" fmla="*/ 386367 w 3129567"/>
              <a:gd name="connsiteY31" fmla="*/ 1815921 h 2202287"/>
              <a:gd name="connsiteX32" fmla="*/ 425003 w 3129567"/>
              <a:gd name="connsiteY32" fmla="*/ 1867436 h 2202287"/>
              <a:gd name="connsiteX33" fmla="*/ 502276 w 3129567"/>
              <a:gd name="connsiteY33" fmla="*/ 1918952 h 2202287"/>
              <a:gd name="connsiteX34" fmla="*/ 618186 w 3129567"/>
              <a:gd name="connsiteY34" fmla="*/ 2009104 h 2202287"/>
              <a:gd name="connsiteX35" fmla="*/ 708338 w 3129567"/>
              <a:gd name="connsiteY35" fmla="*/ 2060619 h 2202287"/>
              <a:gd name="connsiteX36" fmla="*/ 798491 w 3129567"/>
              <a:gd name="connsiteY36" fmla="*/ 2125014 h 2202287"/>
              <a:gd name="connsiteX37" fmla="*/ 862885 w 3129567"/>
              <a:gd name="connsiteY37" fmla="*/ 2137893 h 2202287"/>
              <a:gd name="connsiteX38" fmla="*/ 978795 w 3129567"/>
              <a:gd name="connsiteY38" fmla="*/ 2176529 h 2202287"/>
              <a:gd name="connsiteX39" fmla="*/ 1017431 w 3129567"/>
              <a:gd name="connsiteY39" fmla="*/ 2189408 h 2202287"/>
              <a:gd name="connsiteX40" fmla="*/ 1236372 w 3129567"/>
              <a:gd name="connsiteY40" fmla="*/ 2202287 h 2202287"/>
              <a:gd name="connsiteX41" fmla="*/ 1893195 w 3129567"/>
              <a:gd name="connsiteY41" fmla="*/ 2189408 h 2202287"/>
              <a:gd name="connsiteX42" fmla="*/ 2047741 w 3129567"/>
              <a:gd name="connsiteY42" fmla="*/ 2163650 h 2202287"/>
              <a:gd name="connsiteX43" fmla="*/ 2086378 w 3129567"/>
              <a:gd name="connsiteY43" fmla="*/ 2150772 h 2202287"/>
              <a:gd name="connsiteX44" fmla="*/ 2202288 w 3129567"/>
              <a:gd name="connsiteY44" fmla="*/ 2137893 h 2202287"/>
              <a:gd name="connsiteX45" fmla="*/ 2279561 w 3129567"/>
              <a:gd name="connsiteY45" fmla="*/ 2099256 h 2202287"/>
              <a:gd name="connsiteX46" fmla="*/ 2382592 w 3129567"/>
              <a:gd name="connsiteY46" fmla="*/ 2073498 h 2202287"/>
              <a:gd name="connsiteX47" fmla="*/ 2421229 w 3129567"/>
              <a:gd name="connsiteY47" fmla="*/ 2060619 h 2202287"/>
              <a:gd name="connsiteX48" fmla="*/ 2537138 w 3129567"/>
              <a:gd name="connsiteY48" fmla="*/ 2047741 h 2202287"/>
              <a:gd name="connsiteX49" fmla="*/ 2640169 w 3129567"/>
              <a:gd name="connsiteY49" fmla="*/ 2021983 h 2202287"/>
              <a:gd name="connsiteX50" fmla="*/ 2717443 w 3129567"/>
              <a:gd name="connsiteY50" fmla="*/ 1983346 h 2202287"/>
              <a:gd name="connsiteX51" fmla="*/ 2820474 w 3129567"/>
              <a:gd name="connsiteY51" fmla="*/ 1944710 h 2202287"/>
              <a:gd name="connsiteX52" fmla="*/ 2897747 w 3129567"/>
              <a:gd name="connsiteY52" fmla="*/ 1893194 h 2202287"/>
              <a:gd name="connsiteX53" fmla="*/ 2936384 w 3129567"/>
              <a:gd name="connsiteY53" fmla="*/ 1854557 h 2202287"/>
              <a:gd name="connsiteX54" fmla="*/ 2975020 w 3129567"/>
              <a:gd name="connsiteY54" fmla="*/ 1828800 h 2202287"/>
              <a:gd name="connsiteX55" fmla="*/ 2987899 w 3129567"/>
              <a:gd name="connsiteY55" fmla="*/ 1777284 h 2202287"/>
              <a:gd name="connsiteX56" fmla="*/ 3039415 w 3129567"/>
              <a:gd name="connsiteY56" fmla="*/ 1687132 h 2202287"/>
              <a:gd name="connsiteX57" fmla="*/ 3052293 w 3129567"/>
              <a:gd name="connsiteY57" fmla="*/ 1635617 h 2202287"/>
              <a:gd name="connsiteX58" fmla="*/ 3090930 w 3129567"/>
              <a:gd name="connsiteY58" fmla="*/ 1545465 h 2202287"/>
              <a:gd name="connsiteX59" fmla="*/ 3103809 w 3129567"/>
              <a:gd name="connsiteY59" fmla="*/ 1481070 h 2202287"/>
              <a:gd name="connsiteX60" fmla="*/ 3116688 w 3129567"/>
              <a:gd name="connsiteY60" fmla="*/ 1429555 h 2202287"/>
              <a:gd name="connsiteX61" fmla="*/ 3129567 w 3129567"/>
              <a:gd name="connsiteY61" fmla="*/ 1210614 h 2202287"/>
              <a:gd name="connsiteX62" fmla="*/ 3103809 w 3129567"/>
              <a:gd name="connsiteY62" fmla="*/ 862884 h 2202287"/>
              <a:gd name="connsiteX63" fmla="*/ 3078051 w 3129567"/>
              <a:gd name="connsiteY63" fmla="*/ 669701 h 2202287"/>
              <a:gd name="connsiteX64" fmla="*/ 3052293 w 3129567"/>
              <a:gd name="connsiteY64" fmla="*/ 618186 h 2202287"/>
              <a:gd name="connsiteX65" fmla="*/ 3039415 w 3129567"/>
              <a:gd name="connsiteY65" fmla="*/ 579549 h 2202287"/>
              <a:gd name="connsiteX66" fmla="*/ 3026536 w 3129567"/>
              <a:gd name="connsiteY66" fmla="*/ 528034 h 2202287"/>
              <a:gd name="connsiteX67" fmla="*/ 2987899 w 3129567"/>
              <a:gd name="connsiteY67" fmla="*/ 489397 h 2202287"/>
              <a:gd name="connsiteX68" fmla="*/ 2962141 w 3129567"/>
              <a:gd name="connsiteY68" fmla="*/ 450760 h 2202287"/>
              <a:gd name="connsiteX69" fmla="*/ 2923505 w 3129567"/>
              <a:gd name="connsiteY69" fmla="*/ 399245 h 2202287"/>
              <a:gd name="connsiteX70" fmla="*/ 2884868 w 3129567"/>
              <a:gd name="connsiteY70" fmla="*/ 360608 h 2202287"/>
              <a:gd name="connsiteX71" fmla="*/ 2833353 w 3129567"/>
              <a:gd name="connsiteY71" fmla="*/ 309093 h 2202287"/>
              <a:gd name="connsiteX72" fmla="*/ 2807595 w 3129567"/>
              <a:gd name="connsiteY72" fmla="*/ 270456 h 2202287"/>
              <a:gd name="connsiteX73" fmla="*/ 2756079 w 3129567"/>
              <a:gd name="connsiteY73" fmla="*/ 231819 h 2202287"/>
              <a:gd name="connsiteX74" fmla="*/ 2717443 w 3129567"/>
              <a:gd name="connsiteY74" fmla="*/ 193183 h 2202287"/>
              <a:gd name="connsiteX75" fmla="*/ 2601533 w 3129567"/>
              <a:gd name="connsiteY75" fmla="*/ 115910 h 2202287"/>
              <a:gd name="connsiteX76" fmla="*/ 2562896 w 3129567"/>
              <a:gd name="connsiteY76" fmla="*/ 90152 h 2202287"/>
              <a:gd name="connsiteX77" fmla="*/ 2524260 w 3129567"/>
              <a:gd name="connsiteY77" fmla="*/ 64394 h 2202287"/>
              <a:gd name="connsiteX78" fmla="*/ 2485623 w 3129567"/>
              <a:gd name="connsiteY78" fmla="*/ 51515 h 2202287"/>
              <a:gd name="connsiteX79" fmla="*/ 2446986 w 3129567"/>
              <a:gd name="connsiteY79" fmla="*/ 25757 h 2202287"/>
              <a:gd name="connsiteX80" fmla="*/ 2395471 w 3129567"/>
              <a:gd name="connsiteY80" fmla="*/ 12879 h 2202287"/>
              <a:gd name="connsiteX81" fmla="*/ 2356834 w 3129567"/>
              <a:gd name="connsiteY81" fmla="*/ 0 h 2202287"/>
              <a:gd name="connsiteX82" fmla="*/ 1880316 w 3129567"/>
              <a:gd name="connsiteY82" fmla="*/ 12879 h 2202287"/>
              <a:gd name="connsiteX83" fmla="*/ 1841679 w 3129567"/>
              <a:gd name="connsiteY83" fmla="*/ 25757 h 2202287"/>
              <a:gd name="connsiteX84" fmla="*/ 1803043 w 3129567"/>
              <a:gd name="connsiteY84" fmla="*/ 51515 h 2202287"/>
              <a:gd name="connsiteX85" fmla="*/ 1790164 w 3129567"/>
              <a:gd name="connsiteY85" fmla="*/ 90152 h 2202287"/>
              <a:gd name="connsiteX86" fmla="*/ 1841679 w 3129567"/>
              <a:gd name="connsiteY86" fmla="*/ 154546 h 2202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</a:cxnLst>
            <a:rect l="l" t="t" r="r" b="b"/>
            <a:pathLst>
              <a:path w="3129567" h="2202287">
                <a:moveTo>
                  <a:pt x="1841679" y="154546"/>
                </a:moveTo>
                <a:cubicBezTo>
                  <a:pt x="1757966" y="163132"/>
                  <a:pt x="1735384" y="118114"/>
                  <a:pt x="1287888" y="141667"/>
                </a:cubicBezTo>
                <a:cubicBezTo>
                  <a:pt x="1274331" y="142381"/>
                  <a:pt x="1262642" y="152314"/>
                  <a:pt x="1249251" y="154546"/>
                </a:cubicBezTo>
                <a:cubicBezTo>
                  <a:pt x="1210905" y="160937"/>
                  <a:pt x="1171978" y="163132"/>
                  <a:pt x="1133341" y="167425"/>
                </a:cubicBezTo>
                <a:cubicBezTo>
                  <a:pt x="1049604" y="195338"/>
                  <a:pt x="1093227" y="184179"/>
                  <a:pt x="940158" y="193183"/>
                </a:cubicBezTo>
                <a:cubicBezTo>
                  <a:pt x="845779" y="198735"/>
                  <a:pt x="751268" y="201769"/>
                  <a:pt x="656823" y="206062"/>
                </a:cubicBezTo>
                <a:cubicBezTo>
                  <a:pt x="613893" y="210355"/>
                  <a:pt x="570220" y="209901"/>
                  <a:pt x="528034" y="218941"/>
                </a:cubicBezTo>
                <a:cubicBezTo>
                  <a:pt x="509262" y="222964"/>
                  <a:pt x="494165" y="237135"/>
                  <a:pt x="476519" y="244698"/>
                </a:cubicBezTo>
                <a:cubicBezTo>
                  <a:pt x="464041" y="250046"/>
                  <a:pt x="449749" y="250984"/>
                  <a:pt x="437882" y="257577"/>
                </a:cubicBezTo>
                <a:cubicBezTo>
                  <a:pt x="410821" y="272611"/>
                  <a:pt x="386367" y="291921"/>
                  <a:pt x="360609" y="309093"/>
                </a:cubicBezTo>
                <a:cubicBezTo>
                  <a:pt x="347730" y="317679"/>
                  <a:pt x="332917" y="323905"/>
                  <a:pt x="321972" y="334850"/>
                </a:cubicBezTo>
                <a:cubicBezTo>
                  <a:pt x="233754" y="423069"/>
                  <a:pt x="264905" y="381815"/>
                  <a:pt x="218941" y="450760"/>
                </a:cubicBezTo>
                <a:cubicBezTo>
                  <a:pt x="214648" y="463639"/>
                  <a:pt x="212655" y="477530"/>
                  <a:pt x="206062" y="489397"/>
                </a:cubicBezTo>
                <a:cubicBezTo>
                  <a:pt x="191028" y="516458"/>
                  <a:pt x="154547" y="566670"/>
                  <a:pt x="154547" y="566670"/>
                </a:cubicBezTo>
                <a:cubicBezTo>
                  <a:pt x="147347" y="595469"/>
                  <a:pt x="128453" y="676644"/>
                  <a:pt x="115910" y="695459"/>
                </a:cubicBezTo>
                <a:lnTo>
                  <a:pt x="90153" y="734096"/>
                </a:lnTo>
                <a:cubicBezTo>
                  <a:pt x="80833" y="790018"/>
                  <a:pt x="76395" y="821761"/>
                  <a:pt x="64395" y="875763"/>
                </a:cubicBezTo>
                <a:cubicBezTo>
                  <a:pt x="60555" y="893042"/>
                  <a:pt x="58489" y="911010"/>
                  <a:pt x="51516" y="927279"/>
                </a:cubicBezTo>
                <a:cubicBezTo>
                  <a:pt x="45419" y="941506"/>
                  <a:pt x="34344" y="953036"/>
                  <a:pt x="25758" y="965915"/>
                </a:cubicBezTo>
                <a:cubicBezTo>
                  <a:pt x="21465" y="995966"/>
                  <a:pt x="18309" y="1026201"/>
                  <a:pt x="12879" y="1056067"/>
                </a:cubicBezTo>
                <a:cubicBezTo>
                  <a:pt x="9713" y="1073482"/>
                  <a:pt x="0" y="1089883"/>
                  <a:pt x="0" y="1107583"/>
                </a:cubicBezTo>
                <a:cubicBezTo>
                  <a:pt x="0" y="1170799"/>
                  <a:pt x="8964" y="1259351"/>
                  <a:pt x="25758" y="1326524"/>
                </a:cubicBezTo>
                <a:cubicBezTo>
                  <a:pt x="29051" y="1339694"/>
                  <a:pt x="34908" y="1352107"/>
                  <a:pt x="38637" y="1365160"/>
                </a:cubicBezTo>
                <a:cubicBezTo>
                  <a:pt x="43500" y="1382179"/>
                  <a:pt x="44543" y="1400407"/>
                  <a:pt x="51516" y="1416676"/>
                </a:cubicBezTo>
                <a:cubicBezTo>
                  <a:pt x="57613" y="1430903"/>
                  <a:pt x="69595" y="1441873"/>
                  <a:pt x="77274" y="1455312"/>
                </a:cubicBezTo>
                <a:cubicBezTo>
                  <a:pt x="86799" y="1471981"/>
                  <a:pt x="90740" y="1492079"/>
                  <a:pt x="103031" y="1506828"/>
                </a:cubicBezTo>
                <a:cubicBezTo>
                  <a:pt x="112940" y="1518719"/>
                  <a:pt x="130723" y="1521641"/>
                  <a:pt x="141668" y="1532586"/>
                </a:cubicBezTo>
                <a:cubicBezTo>
                  <a:pt x="156846" y="1547764"/>
                  <a:pt x="167996" y="1566516"/>
                  <a:pt x="180305" y="1584101"/>
                </a:cubicBezTo>
                <a:cubicBezTo>
                  <a:pt x="198058" y="1609462"/>
                  <a:pt x="206062" y="1644202"/>
                  <a:pt x="231820" y="1661374"/>
                </a:cubicBezTo>
                <a:lnTo>
                  <a:pt x="270457" y="1687132"/>
                </a:lnTo>
                <a:cubicBezTo>
                  <a:pt x="319789" y="1761130"/>
                  <a:pt x="285270" y="1714824"/>
                  <a:pt x="386367" y="1815921"/>
                </a:cubicBezTo>
                <a:lnTo>
                  <a:pt x="386367" y="1815921"/>
                </a:lnTo>
                <a:cubicBezTo>
                  <a:pt x="399246" y="1833093"/>
                  <a:pt x="408960" y="1853176"/>
                  <a:pt x="425003" y="1867436"/>
                </a:cubicBezTo>
                <a:cubicBezTo>
                  <a:pt x="448140" y="1888003"/>
                  <a:pt x="480386" y="1897062"/>
                  <a:pt x="502276" y="1918952"/>
                </a:cubicBezTo>
                <a:cubicBezTo>
                  <a:pt x="580930" y="1997604"/>
                  <a:pt x="494949" y="1916677"/>
                  <a:pt x="618186" y="2009104"/>
                </a:cubicBezTo>
                <a:cubicBezTo>
                  <a:pt x="680562" y="2055886"/>
                  <a:pt x="649338" y="2040953"/>
                  <a:pt x="708338" y="2060619"/>
                </a:cubicBezTo>
                <a:cubicBezTo>
                  <a:pt x="711300" y="2062841"/>
                  <a:pt x="785936" y="2120306"/>
                  <a:pt x="798491" y="2125014"/>
                </a:cubicBezTo>
                <a:cubicBezTo>
                  <a:pt x="818987" y="2132700"/>
                  <a:pt x="841767" y="2132133"/>
                  <a:pt x="862885" y="2137893"/>
                </a:cubicBezTo>
                <a:cubicBezTo>
                  <a:pt x="862895" y="2137896"/>
                  <a:pt x="959472" y="2170088"/>
                  <a:pt x="978795" y="2176529"/>
                </a:cubicBezTo>
                <a:cubicBezTo>
                  <a:pt x="991674" y="2180822"/>
                  <a:pt x="1003879" y="2188611"/>
                  <a:pt x="1017431" y="2189408"/>
                </a:cubicBezTo>
                <a:lnTo>
                  <a:pt x="1236372" y="2202287"/>
                </a:lnTo>
                <a:lnTo>
                  <a:pt x="1893195" y="2189408"/>
                </a:lnTo>
                <a:cubicBezTo>
                  <a:pt x="1946568" y="2187599"/>
                  <a:pt x="1997026" y="2178140"/>
                  <a:pt x="2047741" y="2163650"/>
                </a:cubicBezTo>
                <a:cubicBezTo>
                  <a:pt x="2060794" y="2159921"/>
                  <a:pt x="2072987" y="2153004"/>
                  <a:pt x="2086378" y="2150772"/>
                </a:cubicBezTo>
                <a:cubicBezTo>
                  <a:pt x="2124724" y="2144381"/>
                  <a:pt x="2163651" y="2142186"/>
                  <a:pt x="2202288" y="2137893"/>
                </a:cubicBezTo>
                <a:cubicBezTo>
                  <a:pt x="2299403" y="2105520"/>
                  <a:pt x="2179694" y="2149190"/>
                  <a:pt x="2279561" y="2099256"/>
                </a:cubicBezTo>
                <a:cubicBezTo>
                  <a:pt x="2309000" y="2084536"/>
                  <a:pt x="2353201" y="2080846"/>
                  <a:pt x="2382592" y="2073498"/>
                </a:cubicBezTo>
                <a:cubicBezTo>
                  <a:pt x="2395762" y="2070205"/>
                  <a:pt x="2407838" y="2062851"/>
                  <a:pt x="2421229" y="2060619"/>
                </a:cubicBezTo>
                <a:cubicBezTo>
                  <a:pt x="2459574" y="2054228"/>
                  <a:pt x="2498502" y="2052034"/>
                  <a:pt x="2537138" y="2047741"/>
                </a:cubicBezTo>
                <a:cubicBezTo>
                  <a:pt x="2571482" y="2039155"/>
                  <a:pt x="2610714" y="2041620"/>
                  <a:pt x="2640169" y="2021983"/>
                </a:cubicBezTo>
                <a:cubicBezTo>
                  <a:pt x="2714422" y="1972481"/>
                  <a:pt x="2642792" y="2015340"/>
                  <a:pt x="2717443" y="1983346"/>
                </a:cubicBezTo>
                <a:cubicBezTo>
                  <a:pt x="2811727" y="1942938"/>
                  <a:pt x="2725498" y="1968452"/>
                  <a:pt x="2820474" y="1944710"/>
                </a:cubicBezTo>
                <a:cubicBezTo>
                  <a:pt x="2943721" y="1821459"/>
                  <a:pt x="2785920" y="1967745"/>
                  <a:pt x="2897747" y="1893194"/>
                </a:cubicBezTo>
                <a:cubicBezTo>
                  <a:pt x="2912902" y="1883091"/>
                  <a:pt x="2922392" y="1866217"/>
                  <a:pt x="2936384" y="1854557"/>
                </a:cubicBezTo>
                <a:cubicBezTo>
                  <a:pt x="2948275" y="1844648"/>
                  <a:pt x="2962141" y="1837386"/>
                  <a:pt x="2975020" y="1828800"/>
                </a:cubicBezTo>
                <a:cubicBezTo>
                  <a:pt x="2979313" y="1811628"/>
                  <a:pt x="2981684" y="1793857"/>
                  <a:pt x="2987899" y="1777284"/>
                </a:cubicBezTo>
                <a:cubicBezTo>
                  <a:pt x="3001904" y="1739937"/>
                  <a:pt x="3018064" y="1719158"/>
                  <a:pt x="3039415" y="1687132"/>
                </a:cubicBezTo>
                <a:cubicBezTo>
                  <a:pt x="3043708" y="1669960"/>
                  <a:pt x="3046078" y="1652190"/>
                  <a:pt x="3052293" y="1635617"/>
                </a:cubicBezTo>
                <a:cubicBezTo>
                  <a:pt x="3079936" y="1561900"/>
                  <a:pt x="3074939" y="1609427"/>
                  <a:pt x="3090930" y="1545465"/>
                </a:cubicBezTo>
                <a:cubicBezTo>
                  <a:pt x="3096239" y="1524229"/>
                  <a:pt x="3099060" y="1502439"/>
                  <a:pt x="3103809" y="1481070"/>
                </a:cubicBezTo>
                <a:cubicBezTo>
                  <a:pt x="3107649" y="1463791"/>
                  <a:pt x="3112395" y="1446727"/>
                  <a:pt x="3116688" y="1429555"/>
                </a:cubicBezTo>
                <a:cubicBezTo>
                  <a:pt x="3120981" y="1356575"/>
                  <a:pt x="3129567" y="1283720"/>
                  <a:pt x="3129567" y="1210614"/>
                </a:cubicBezTo>
                <a:cubicBezTo>
                  <a:pt x="3129567" y="1089106"/>
                  <a:pt x="3117682" y="980806"/>
                  <a:pt x="3103809" y="862884"/>
                </a:cubicBezTo>
                <a:cubicBezTo>
                  <a:pt x="3102863" y="854840"/>
                  <a:pt x="3082057" y="684389"/>
                  <a:pt x="3078051" y="669701"/>
                </a:cubicBezTo>
                <a:cubicBezTo>
                  <a:pt x="3072999" y="651179"/>
                  <a:pt x="3059856" y="635832"/>
                  <a:pt x="3052293" y="618186"/>
                </a:cubicBezTo>
                <a:cubicBezTo>
                  <a:pt x="3046945" y="605708"/>
                  <a:pt x="3043144" y="592602"/>
                  <a:pt x="3039415" y="579549"/>
                </a:cubicBezTo>
                <a:cubicBezTo>
                  <a:pt x="3034553" y="562530"/>
                  <a:pt x="3035318" y="543402"/>
                  <a:pt x="3026536" y="528034"/>
                </a:cubicBezTo>
                <a:cubicBezTo>
                  <a:pt x="3017499" y="512220"/>
                  <a:pt x="2999559" y="503389"/>
                  <a:pt x="2987899" y="489397"/>
                </a:cubicBezTo>
                <a:cubicBezTo>
                  <a:pt x="2977990" y="477506"/>
                  <a:pt x="2971138" y="463355"/>
                  <a:pt x="2962141" y="450760"/>
                </a:cubicBezTo>
                <a:cubicBezTo>
                  <a:pt x="2949665" y="433294"/>
                  <a:pt x="2937474" y="415542"/>
                  <a:pt x="2923505" y="399245"/>
                </a:cubicBezTo>
                <a:cubicBezTo>
                  <a:pt x="2911652" y="385416"/>
                  <a:pt x="2897747" y="373487"/>
                  <a:pt x="2884868" y="360608"/>
                </a:cubicBezTo>
                <a:cubicBezTo>
                  <a:pt x="2856768" y="276311"/>
                  <a:pt x="2895796" y="359048"/>
                  <a:pt x="2833353" y="309093"/>
                </a:cubicBezTo>
                <a:cubicBezTo>
                  <a:pt x="2821266" y="299423"/>
                  <a:pt x="2818540" y="281401"/>
                  <a:pt x="2807595" y="270456"/>
                </a:cubicBezTo>
                <a:cubicBezTo>
                  <a:pt x="2792417" y="255278"/>
                  <a:pt x="2772376" y="245788"/>
                  <a:pt x="2756079" y="231819"/>
                </a:cubicBezTo>
                <a:cubicBezTo>
                  <a:pt x="2742251" y="219966"/>
                  <a:pt x="2731820" y="204365"/>
                  <a:pt x="2717443" y="193183"/>
                </a:cubicBezTo>
                <a:cubicBezTo>
                  <a:pt x="2717434" y="193176"/>
                  <a:pt x="2620856" y="128792"/>
                  <a:pt x="2601533" y="115910"/>
                </a:cubicBezTo>
                <a:lnTo>
                  <a:pt x="2562896" y="90152"/>
                </a:lnTo>
                <a:cubicBezTo>
                  <a:pt x="2550017" y="81566"/>
                  <a:pt x="2538944" y="69289"/>
                  <a:pt x="2524260" y="64394"/>
                </a:cubicBezTo>
                <a:cubicBezTo>
                  <a:pt x="2511381" y="60101"/>
                  <a:pt x="2497765" y="57586"/>
                  <a:pt x="2485623" y="51515"/>
                </a:cubicBezTo>
                <a:cubicBezTo>
                  <a:pt x="2471778" y="44593"/>
                  <a:pt x="2461213" y="31854"/>
                  <a:pt x="2446986" y="25757"/>
                </a:cubicBezTo>
                <a:cubicBezTo>
                  <a:pt x="2430717" y="18785"/>
                  <a:pt x="2412490" y="17741"/>
                  <a:pt x="2395471" y="12879"/>
                </a:cubicBezTo>
                <a:cubicBezTo>
                  <a:pt x="2382418" y="9150"/>
                  <a:pt x="2369713" y="4293"/>
                  <a:pt x="2356834" y="0"/>
                </a:cubicBezTo>
                <a:cubicBezTo>
                  <a:pt x="2197995" y="4293"/>
                  <a:pt x="2039015" y="4944"/>
                  <a:pt x="1880316" y="12879"/>
                </a:cubicBezTo>
                <a:cubicBezTo>
                  <a:pt x="1866757" y="13557"/>
                  <a:pt x="1853821" y="19686"/>
                  <a:pt x="1841679" y="25757"/>
                </a:cubicBezTo>
                <a:cubicBezTo>
                  <a:pt x="1827835" y="32679"/>
                  <a:pt x="1815922" y="42929"/>
                  <a:pt x="1803043" y="51515"/>
                </a:cubicBezTo>
                <a:cubicBezTo>
                  <a:pt x="1798750" y="64394"/>
                  <a:pt x="1790164" y="76576"/>
                  <a:pt x="1790164" y="90152"/>
                </a:cubicBezTo>
                <a:cubicBezTo>
                  <a:pt x="1790164" y="106065"/>
                  <a:pt x="1925392" y="145960"/>
                  <a:pt x="1841679" y="154546"/>
                </a:cubicBezTo>
                <a:close/>
              </a:path>
            </a:pathLst>
          </a:cu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d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5893716" y="4353664"/>
            <a:ext cx="2952328" cy="1837248"/>
          </a:xfrm>
          <a:custGeom>
            <a:avLst/>
            <a:gdLst>
              <a:gd name="connsiteX0" fmla="*/ 1957588 w 2991839"/>
              <a:gd name="connsiteY0" fmla="*/ 25766 h 2202296"/>
              <a:gd name="connsiteX1" fmla="*/ 1893194 w 2991839"/>
              <a:gd name="connsiteY1" fmla="*/ 12887 h 2202296"/>
              <a:gd name="connsiteX2" fmla="*/ 1326524 w 2991839"/>
              <a:gd name="connsiteY2" fmla="*/ 12887 h 2202296"/>
              <a:gd name="connsiteX3" fmla="*/ 1223493 w 2991839"/>
              <a:gd name="connsiteY3" fmla="*/ 25766 h 2202296"/>
              <a:gd name="connsiteX4" fmla="*/ 1146219 w 2991839"/>
              <a:gd name="connsiteY4" fmla="*/ 51524 h 2202296"/>
              <a:gd name="connsiteX5" fmla="*/ 1043188 w 2991839"/>
              <a:gd name="connsiteY5" fmla="*/ 64403 h 2202296"/>
              <a:gd name="connsiteX6" fmla="*/ 965915 w 2991839"/>
              <a:gd name="connsiteY6" fmla="*/ 77282 h 2202296"/>
              <a:gd name="connsiteX7" fmla="*/ 862884 w 2991839"/>
              <a:gd name="connsiteY7" fmla="*/ 90160 h 2202296"/>
              <a:gd name="connsiteX8" fmla="*/ 643943 w 2991839"/>
              <a:gd name="connsiteY8" fmla="*/ 128797 h 2202296"/>
              <a:gd name="connsiteX9" fmla="*/ 553791 w 2991839"/>
              <a:gd name="connsiteY9" fmla="*/ 167434 h 2202296"/>
              <a:gd name="connsiteX10" fmla="*/ 515155 w 2991839"/>
              <a:gd name="connsiteY10" fmla="*/ 180313 h 2202296"/>
              <a:gd name="connsiteX11" fmla="*/ 476518 w 2991839"/>
              <a:gd name="connsiteY11" fmla="*/ 206070 h 2202296"/>
              <a:gd name="connsiteX12" fmla="*/ 412124 w 2991839"/>
              <a:gd name="connsiteY12" fmla="*/ 218949 h 2202296"/>
              <a:gd name="connsiteX13" fmla="*/ 257577 w 2991839"/>
              <a:gd name="connsiteY13" fmla="*/ 347738 h 2202296"/>
              <a:gd name="connsiteX14" fmla="*/ 206062 w 2991839"/>
              <a:gd name="connsiteY14" fmla="*/ 425011 h 2202296"/>
              <a:gd name="connsiteX15" fmla="*/ 193183 w 2991839"/>
              <a:gd name="connsiteY15" fmla="*/ 463648 h 2202296"/>
              <a:gd name="connsiteX16" fmla="*/ 154546 w 2991839"/>
              <a:gd name="connsiteY16" fmla="*/ 502284 h 2202296"/>
              <a:gd name="connsiteX17" fmla="*/ 128788 w 2991839"/>
              <a:gd name="connsiteY17" fmla="*/ 579558 h 2202296"/>
              <a:gd name="connsiteX18" fmla="*/ 103031 w 2991839"/>
              <a:gd name="connsiteY18" fmla="*/ 631073 h 2202296"/>
              <a:gd name="connsiteX19" fmla="*/ 64394 w 2991839"/>
              <a:gd name="connsiteY19" fmla="*/ 734104 h 2202296"/>
              <a:gd name="connsiteX20" fmla="*/ 38636 w 2991839"/>
              <a:gd name="connsiteY20" fmla="*/ 888651 h 2202296"/>
              <a:gd name="connsiteX21" fmla="*/ 12879 w 2991839"/>
              <a:gd name="connsiteY21" fmla="*/ 1210622 h 2202296"/>
              <a:gd name="connsiteX22" fmla="*/ 0 w 2991839"/>
              <a:gd name="connsiteY22" fmla="*/ 1326532 h 2202296"/>
              <a:gd name="connsiteX23" fmla="*/ 12879 w 2991839"/>
              <a:gd name="connsiteY23" fmla="*/ 1584110 h 2202296"/>
              <a:gd name="connsiteX24" fmla="*/ 77273 w 2991839"/>
              <a:gd name="connsiteY24" fmla="*/ 1700020 h 2202296"/>
              <a:gd name="connsiteX25" fmla="*/ 154546 w 2991839"/>
              <a:gd name="connsiteY25" fmla="*/ 1777293 h 2202296"/>
              <a:gd name="connsiteX26" fmla="*/ 206062 w 2991839"/>
              <a:gd name="connsiteY26" fmla="*/ 1841687 h 2202296"/>
              <a:gd name="connsiteX27" fmla="*/ 244698 w 2991839"/>
              <a:gd name="connsiteY27" fmla="*/ 1867445 h 2202296"/>
              <a:gd name="connsiteX28" fmla="*/ 321972 w 2991839"/>
              <a:gd name="connsiteY28" fmla="*/ 1918960 h 2202296"/>
              <a:gd name="connsiteX29" fmla="*/ 425003 w 2991839"/>
              <a:gd name="connsiteY29" fmla="*/ 1970476 h 2202296"/>
              <a:gd name="connsiteX30" fmla="*/ 463639 w 2991839"/>
              <a:gd name="connsiteY30" fmla="*/ 1996234 h 2202296"/>
              <a:gd name="connsiteX31" fmla="*/ 553791 w 2991839"/>
              <a:gd name="connsiteY31" fmla="*/ 2009113 h 2202296"/>
              <a:gd name="connsiteX32" fmla="*/ 656822 w 2991839"/>
              <a:gd name="connsiteY32" fmla="*/ 2034870 h 2202296"/>
              <a:gd name="connsiteX33" fmla="*/ 695459 w 2991839"/>
              <a:gd name="connsiteY33" fmla="*/ 2047749 h 2202296"/>
              <a:gd name="connsiteX34" fmla="*/ 734096 w 2991839"/>
              <a:gd name="connsiteY34" fmla="*/ 2073507 h 2202296"/>
              <a:gd name="connsiteX35" fmla="*/ 798490 w 2991839"/>
              <a:gd name="connsiteY35" fmla="*/ 2086386 h 2202296"/>
              <a:gd name="connsiteX36" fmla="*/ 875763 w 2991839"/>
              <a:gd name="connsiteY36" fmla="*/ 2112144 h 2202296"/>
              <a:gd name="connsiteX37" fmla="*/ 914400 w 2991839"/>
              <a:gd name="connsiteY37" fmla="*/ 2125022 h 2202296"/>
              <a:gd name="connsiteX38" fmla="*/ 953036 w 2991839"/>
              <a:gd name="connsiteY38" fmla="*/ 2137901 h 2202296"/>
              <a:gd name="connsiteX39" fmla="*/ 1159098 w 2991839"/>
              <a:gd name="connsiteY39" fmla="*/ 2150780 h 2202296"/>
              <a:gd name="connsiteX40" fmla="*/ 1249250 w 2991839"/>
              <a:gd name="connsiteY40" fmla="*/ 2163659 h 2202296"/>
              <a:gd name="connsiteX41" fmla="*/ 1300766 w 2991839"/>
              <a:gd name="connsiteY41" fmla="*/ 2176538 h 2202296"/>
              <a:gd name="connsiteX42" fmla="*/ 1519707 w 2991839"/>
              <a:gd name="connsiteY42" fmla="*/ 2202296 h 2202296"/>
              <a:gd name="connsiteX43" fmla="*/ 2073498 w 2991839"/>
              <a:gd name="connsiteY43" fmla="*/ 2189417 h 2202296"/>
              <a:gd name="connsiteX44" fmla="*/ 2150772 w 2991839"/>
              <a:gd name="connsiteY44" fmla="*/ 2163659 h 2202296"/>
              <a:gd name="connsiteX45" fmla="*/ 2240924 w 2991839"/>
              <a:gd name="connsiteY45" fmla="*/ 2112144 h 2202296"/>
              <a:gd name="connsiteX46" fmla="*/ 2279560 w 2991839"/>
              <a:gd name="connsiteY46" fmla="*/ 2086386 h 2202296"/>
              <a:gd name="connsiteX47" fmla="*/ 2331076 w 2991839"/>
              <a:gd name="connsiteY47" fmla="*/ 2060628 h 2202296"/>
              <a:gd name="connsiteX48" fmla="*/ 2421228 w 2991839"/>
              <a:gd name="connsiteY48" fmla="*/ 1983355 h 2202296"/>
              <a:gd name="connsiteX49" fmla="*/ 2472743 w 2991839"/>
              <a:gd name="connsiteY49" fmla="*/ 1957597 h 2202296"/>
              <a:gd name="connsiteX50" fmla="*/ 2537138 w 2991839"/>
              <a:gd name="connsiteY50" fmla="*/ 1893203 h 2202296"/>
              <a:gd name="connsiteX51" fmla="*/ 2601532 w 2991839"/>
              <a:gd name="connsiteY51" fmla="*/ 1815929 h 2202296"/>
              <a:gd name="connsiteX52" fmla="*/ 2640169 w 2991839"/>
              <a:gd name="connsiteY52" fmla="*/ 1790172 h 2202296"/>
              <a:gd name="connsiteX53" fmla="*/ 2691684 w 2991839"/>
              <a:gd name="connsiteY53" fmla="*/ 1751535 h 2202296"/>
              <a:gd name="connsiteX54" fmla="*/ 2743200 w 2991839"/>
              <a:gd name="connsiteY54" fmla="*/ 1725777 h 2202296"/>
              <a:gd name="connsiteX55" fmla="*/ 2781836 w 2991839"/>
              <a:gd name="connsiteY55" fmla="*/ 1687141 h 2202296"/>
              <a:gd name="connsiteX56" fmla="*/ 2859110 w 2991839"/>
              <a:gd name="connsiteY56" fmla="*/ 1648504 h 2202296"/>
              <a:gd name="connsiteX57" fmla="*/ 2871988 w 2991839"/>
              <a:gd name="connsiteY57" fmla="*/ 1622746 h 2202296"/>
              <a:gd name="connsiteX58" fmla="*/ 2884867 w 2991839"/>
              <a:gd name="connsiteY58" fmla="*/ 1571231 h 2202296"/>
              <a:gd name="connsiteX59" fmla="*/ 2923504 w 2991839"/>
              <a:gd name="connsiteY59" fmla="*/ 1519715 h 2202296"/>
              <a:gd name="connsiteX60" fmla="*/ 2975019 w 2991839"/>
              <a:gd name="connsiteY60" fmla="*/ 1442442 h 2202296"/>
              <a:gd name="connsiteX61" fmla="*/ 2975019 w 2991839"/>
              <a:gd name="connsiteY61" fmla="*/ 1223501 h 2202296"/>
              <a:gd name="connsiteX62" fmla="*/ 2962141 w 2991839"/>
              <a:gd name="connsiteY62" fmla="*/ 1184865 h 2202296"/>
              <a:gd name="connsiteX63" fmla="*/ 2923504 w 2991839"/>
              <a:gd name="connsiteY63" fmla="*/ 1068955 h 2202296"/>
              <a:gd name="connsiteX64" fmla="*/ 2897746 w 2991839"/>
              <a:gd name="connsiteY64" fmla="*/ 978803 h 2202296"/>
              <a:gd name="connsiteX65" fmla="*/ 2871988 w 2991839"/>
              <a:gd name="connsiteY65" fmla="*/ 888651 h 2202296"/>
              <a:gd name="connsiteX66" fmla="*/ 2859110 w 2991839"/>
              <a:gd name="connsiteY66" fmla="*/ 785620 h 2202296"/>
              <a:gd name="connsiteX67" fmla="*/ 2833352 w 2991839"/>
              <a:gd name="connsiteY67" fmla="*/ 721225 h 2202296"/>
              <a:gd name="connsiteX68" fmla="*/ 2820473 w 2991839"/>
              <a:gd name="connsiteY68" fmla="*/ 682589 h 2202296"/>
              <a:gd name="connsiteX69" fmla="*/ 2794715 w 2991839"/>
              <a:gd name="connsiteY69" fmla="*/ 347738 h 2202296"/>
              <a:gd name="connsiteX70" fmla="*/ 2756079 w 2991839"/>
              <a:gd name="connsiteY70" fmla="*/ 257586 h 2202296"/>
              <a:gd name="connsiteX71" fmla="*/ 2717442 w 2991839"/>
              <a:gd name="connsiteY71" fmla="*/ 244707 h 2202296"/>
              <a:gd name="connsiteX72" fmla="*/ 2678805 w 2991839"/>
              <a:gd name="connsiteY72" fmla="*/ 218949 h 2202296"/>
              <a:gd name="connsiteX73" fmla="*/ 2640169 w 2991839"/>
              <a:gd name="connsiteY73" fmla="*/ 206070 h 2202296"/>
              <a:gd name="connsiteX74" fmla="*/ 2588653 w 2991839"/>
              <a:gd name="connsiteY74" fmla="*/ 180313 h 2202296"/>
              <a:gd name="connsiteX75" fmla="*/ 2472743 w 2991839"/>
              <a:gd name="connsiteY75" fmla="*/ 141676 h 2202296"/>
              <a:gd name="connsiteX76" fmla="*/ 2434107 w 2991839"/>
              <a:gd name="connsiteY76" fmla="*/ 128797 h 2202296"/>
              <a:gd name="connsiteX77" fmla="*/ 2369712 w 2991839"/>
              <a:gd name="connsiteY77" fmla="*/ 103039 h 2202296"/>
              <a:gd name="connsiteX78" fmla="*/ 2215166 w 2991839"/>
              <a:gd name="connsiteY78" fmla="*/ 90160 h 2202296"/>
              <a:gd name="connsiteX79" fmla="*/ 2137893 w 2991839"/>
              <a:gd name="connsiteY79" fmla="*/ 77282 h 2202296"/>
              <a:gd name="connsiteX80" fmla="*/ 2086377 w 2991839"/>
              <a:gd name="connsiteY80" fmla="*/ 64403 h 2202296"/>
              <a:gd name="connsiteX81" fmla="*/ 1957588 w 2991839"/>
              <a:gd name="connsiteY81" fmla="*/ 25766 h 2202296"/>
              <a:gd name="connsiteX82" fmla="*/ 1957588 w 2991839"/>
              <a:gd name="connsiteY82" fmla="*/ 25766 h 22022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2991839" h="2202296">
                <a:moveTo>
                  <a:pt x="1957588" y="25766"/>
                </a:moveTo>
                <a:cubicBezTo>
                  <a:pt x="1946856" y="23620"/>
                  <a:pt x="1915001" y="14783"/>
                  <a:pt x="1893194" y="12887"/>
                </a:cubicBezTo>
                <a:cubicBezTo>
                  <a:pt x="1635811" y="-9494"/>
                  <a:pt x="1614639" y="1806"/>
                  <a:pt x="1326524" y="12887"/>
                </a:cubicBezTo>
                <a:cubicBezTo>
                  <a:pt x="1292180" y="17180"/>
                  <a:pt x="1257336" y="18514"/>
                  <a:pt x="1223493" y="25766"/>
                </a:cubicBezTo>
                <a:cubicBezTo>
                  <a:pt x="1196944" y="31455"/>
                  <a:pt x="1173161" y="48156"/>
                  <a:pt x="1146219" y="51524"/>
                </a:cubicBezTo>
                <a:lnTo>
                  <a:pt x="1043188" y="64403"/>
                </a:lnTo>
                <a:cubicBezTo>
                  <a:pt x="1017337" y="68096"/>
                  <a:pt x="991766" y="73589"/>
                  <a:pt x="965915" y="77282"/>
                </a:cubicBezTo>
                <a:cubicBezTo>
                  <a:pt x="931652" y="82177"/>
                  <a:pt x="897228" y="85867"/>
                  <a:pt x="862884" y="90160"/>
                </a:cubicBezTo>
                <a:cubicBezTo>
                  <a:pt x="722139" y="125347"/>
                  <a:pt x="795037" y="112009"/>
                  <a:pt x="643943" y="128797"/>
                </a:cubicBezTo>
                <a:cubicBezTo>
                  <a:pt x="536731" y="155600"/>
                  <a:pt x="642730" y="122964"/>
                  <a:pt x="553791" y="167434"/>
                </a:cubicBezTo>
                <a:cubicBezTo>
                  <a:pt x="541649" y="173505"/>
                  <a:pt x="527297" y="174242"/>
                  <a:pt x="515155" y="180313"/>
                </a:cubicBezTo>
                <a:cubicBezTo>
                  <a:pt x="501311" y="187235"/>
                  <a:pt x="491011" y="200635"/>
                  <a:pt x="476518" y="206070"/>
                </a:cubicBezTo>
                <a:cubicBezTo>
                  <a:pt x="456022" y="213756"/>
                  <a:pt x="433589" y="214656"/>
                  <a:pt x="412124" y="218949"/>
                </a:cubicBezTo>
                <a:cubicBezTo>
                  <a:pt x="355106" y="256961"/>
                  <a:pt x="297242" y="288240"/>
                  <a:pt x="257577" y="347738"/>
                </a:cubicBezTo>
                <a:cubicBezTo>
                  <a:pt x="240405" y="373496"/>
                  <a:pt x="215851" y="395643"/>
                  <a:pt x="206062" y="425011"/>
                </a:cubicBezTo>
                <a:cubicBezTo>
                  <a:pt x="201769" y="437890"/>
                  <a:pt x="200713" y="452352"/>
                  <a:pt x="193183" y="463648"/>
                </a:cubicBezTo>
                <a:cubicBezTo>
                  <a:pt x="183080" y="478802"/>
                  <a:pt x="167425" y="489405"/>
                  <a:pt x="154546" y="502284"/>
                </a:cubicBezTo>
                <a:cubicBezTo>
                  <a:pt x="145960" y="528042"/>
                  <a:pt x="140930" y="555273"/>
                  <a:pt x="128788" y="579558"/>
                </a:cubicBezTo>
                <a:cubicBezTo>
                  <a:pt x="120202" y="596730"/>
                  <a:pt x="109772" y="613097"/>
                  <a:pt x="103031" y="631073"/>
                </a:cubicBezTo>
                <a:cubicBezTo>
                  <a:pt x="50430" y="771343"/>
                  <a:pt x="136101" y="590693"/>
                  <a:pt x="64394" y="734104"/>
                </a:cubicBezTo>
                <a:cubicBezTo>
                  <a:pt x="44663" y="813028"/>
                  <a:pt x="50695" y="780119"/>
                  <a:pt x="38636" y="888651"/>
                </a:cubicBezTo>
                <a:cubicBezTo>
                  <a:pt x="15244" y="1099187"/>
                  <a:pt x="34750" y="948168"/>
                  <a:pt x="12879" y="1210622"/>
                </a:cubicBezTo>
                <a:cubicBezTo>
                  <a:pt x="9651" y="1249362"/>
                  <a:pt x="4293" y="1287895"/>
                  <a:pt x="0" y="1326532"/>
                </a:cubicBezTo>
                <a:cubicBezTo>
                  <a:pt x="4293" y="1412391"/>
                  <a:pt x="5432" y="1498467"/>
                  <a:pt x="12879" y="1584110"/>
                </a:cubicBezTo>
                <a:cubicBezTo>
                  <a:pt x="15964" y="1619583"/>
                  <a:pt x="62887" y="1685634"/>
                  <a:pt x="77273" y="1700020"/>
                </a:cubicBezTo>
                <a:cubicBezTo>
                  <a:pt x="103031" y="1725778"/>
                  <a:pt x="131790" y="1748849"/>
                  <a:pt x="154546" y="1777293"/>
                </a:cubicBezTo>
                <a:cubicBezTo>
                  <a:pt x="171718" y="1798758"/>
                  <a:pt x="186625" y="1822250"/>
                  <a:pt x="206062" y="1841687"/>
                </a:cubicBezTo>
                <a:cubicBezTo>
                  <a:pt x="217007" y="1852632"/>
                  <a:pt x="232807" y="1857536"/>
                  <a:pt x="244698" y="1867445"/>
                </a:cubicBezTo>
                <a:cubicBezTo>
                  <a:pt x="309011" y="1921040"/>
                  <a:pt x="254073" y="1896329"/>
                  <a:pt x="321972" y="1918960"/>
                </a:cubicBezTo>
                <a:cubicBezTo>
                  <a:pt x="436383" y="2004770"/>
                  <a:pt x="312475" y="1922249"/>
                  <a:pt x="425003" y="1970476"/>
                </a:cubicBezTo>
                <a:cubicBezTo>
                  <a:pt x="439230" y="1976573"/>
                  <a:pt x="448813" y="1991786"/>
                  <a:pt x="463639" y="1996234"/>
                </a:cubicBezTo>
                <a:cubicBezTo>
                  <a:pt x="492715" y="2004957"/>
                  <a:pt x="524025" y="2003160"/>
                  <a:pt x="553791" y="2009113"/>
                </a:cubicBezTo>
                <a:cubicBezTo>
                  <a:pt x="588504" y="2016056"/>
                  <a:pt x="623238" y="2023675"/>
                  <a:pt x="656822" y="2034870"/>
                </a:cubicBezTo>
                <a:cubicBezTo>
                  <a:pt x="669701" y="2039163"/>
                  <a:pt x="683317" y="2041678"/>
                  <a:pt x="695459" y="2047749"/>
                </a:cubicBezTo>
                <a:cubicBezTo>
                  <a:pt x="709304" y="2054671"/>
                  <a:pt x="719603" y="2068072"/>
                  <a:pt x="734096" y="2073507"/>
                </a:cubicBezTo>
                <a:cubicBezTo>
                  <a:pt x="754592" y="2081193"/>
                  <a:pt x="777372" y="2080626"/>
                  <a:pt x="798490" y="2086386"/>
                </a:cubicBezTo>
                <a:cubicBezTo>
                  <a:pt x="824684" y="2093530"/>
                  <a:pt x="850005" y="2103558"/>
                  <a:pt x="875763" y="2112144"/>
                </a:cubicBezTo>
                <a:lnTo>
                  <a:pt x="914400" y="2125022"/>
                </a:lnTo>
                <a:cubicBezTo>
                  <a:pt x="927279" y="2129315"/>
                  <a:pt x="939487" y="2137054"/>
                  <a:pt x="953036" y="2137901"/>
                </a:cubicBezTo>
                <a:lnTo>
                  <a:pt x="1159098" y="2150780"/>
                </a:lnTo>
                <a:cubicBezTo>
                  <a:pt x="1189149" y="2155073"/>
                  <a:pt x="1219384" y="2158229"/>
                  <a:pt x="1249250" y="2163659"/>
                </a:cubicBezTo>
                <a:cubicBezTo>
                  <a:pt x="1266665" y="2166825"/>
                  <a:pt x="1283306" y="2173628"/>
                  <a:pt x="1300766" y="2176538"/>
                </a:cubicBezTo>
                <a:cubicBezTo>
                  <a:pt x="1336168" y="2182438"/>
                  <a:pt x="1488684" y="2198849"/>
                  <a:pt x="1519707" y="2202296"/>
                </a:cubicBezTo>
                <a:cubicBezTo>
                  <a:pt x="1704304" y="2198003"/>
                  <a:pt x="1889196" y="2200701"/>
                  <a:pt x="2073498" y="2189417"/>
                </a:cubicBezTo>
                <a:cubicBezTo>
                  <a:pt x="2100599" y="2187758"/>
                  <a:pt x="2150772" y="2163659"/>
                  <a:pt x="2150772" y="2163659"/>
                </a:cubicBezTo>
                <a:cubicBezTo>
                  <a:pt x="2224171" y="2090258"/>
                  <a:pt x="2150117" y="2151061"/>
                  <a:pt x="2240924" y="2112144"/>
                </a:cubicBezTo>
                <a:cubicBezTo>
                  <a:pt x="2255151" y="2106047"/>
                  <a:pt x="2266121" y="2094065"/>
                  <a:pt x="2279560" y="2086386"/>
                </a:cubicBezTo>
                <a:cubicBezTo>
                  <a:pt x="2296229" y="2076861"/>
                  <a:pt x="2313904" y="2069214"/>
                  <a:pt x="2331076" y="2060628"/>
                </a:cubicBezTo>
                <a:cubicBezTo>
                  <a:pt x="2366201" y="2025502"/>
                  <a:pt x="2377166" y="2010894"/>
                  <a:pt x="2421228" y="1983355"/>
                </a:cubicBezTo>
                <a:cubicBezTo>
                  <a:pt x="2437508" y="1973180"/>
                  <a:pt x="2455571" y="1966183"/>
                  <a:pt x="2472743" y="1957597"/>
                </a:cubicBezTo>
                <a:cubicBezTo>
                  <a:pt x="2541431" y="1854564"/>
                  <a:pt x="2451278" y="1979062"/>
                  <a:pt x="2537138" y="1893203"/>
                </a:cubicBezTo>
                <a:cubicBezTo>
                  <a:pt x="2638447" y="1791895"/>
                  <a:pt x="2474939" y="1921423"/>
                  <a:pt x="2601532" y="1815929"/>
                </a:cubicBezTo>
                <a:cubicBezTo>
                  <a:pt x="2613423" y="1806020"/>
                  <a:pt x="2627574" y="1799169"/>
                  <a:pt x="2640169" y="1790172"/>
                </a:cubicBezTo>
                <a:cubicBezTo>
                  <a:pt x="2657636" y="1777696"/>
                  <a:pt x="2673482" y="1762911"/>
                  <a:pt x="2691684" y="1751535"/>
                </a:cubicBezTo>
                <a:cubicBezTo>
                  <a:pt x="2707965" y="1741360"/>
                  <a:pt x="2727577" y="1736936"/>
                  <a:pt x="2743200" y="1725777"/>
                </a:cubicBezTo>
                <a:cubicBezTo>
                  <a:pt x="2758021" y="1715191"/>
                  <a:pt x="2767844" y="1698801"/>
                  <a:pt x="2781836" y="1687141"/>
                </a:cubicBezTo>
                <a:cubicBezTo>
                  <a:pt x="2815125" y="1659401"/>
                  <a:pt x="2820386" y="1661412"/>
                  <a:pt x="2859110" y="1648504"/>
                </a:cubicBezTo>
                <a:cubicBezTo>
                  <a:pt x="2936516" y="1674307"/>
                  <a:pt x="2877813" y="1663524"/>
                  <a:pt x="2871988" y="1622746"/>
                </a:cubicBezTo>
                <a:cubicBezTo>
                  <a:pt x="2869485" y="1605224"/>
                  <a:pt x="2876951" y="1587062"/>
                  <a:pt x="2884867" y="1571231"/>
                </a:cubicBezTo>
                <a:cubicBezTo>
                  <a:pt x="2894467" y="1552032"/>
                  <a:pt x="2911195" y="1537300"/>
                  <a:pt x="2923504" y="1519715"/>
                </a:cubicBezTo>
                <a:cubicBezTo>
                  <a:pt x="2941257" y="1494354"/>
                  <a:pt x="2975019" y="1442442"/>
                  <a:pt x="2975019" y="1442442"/>
                </a:cubicBezTo>
                <a:cubicBezTo>
                  <a:pt x="2999598" y="1344127"/>
                  <a:pt x="2995187" y="1384850"/>
                  <a:pt x="2975019" y="1223501"/>
                </a:cubicBezTo>
                <a:cubicBezTo>
                  <a:pt x="2973335" y="1210031"/>
                  <a:pt x="2965086" y="1198117"/>
                  <a:pt x="2962141" y="1184865"/>
                </a:cubicBezTo>
                <a:cubicBezTo>
                  <a:pt x="2939007" y="1080758"/>
                  <a:pt x="2968318" y="1136174"/>
                  <a:pt x="2923504" y="1068955"/>
                </a:cubicBezTo>
                <a:cubicBezTo>
                  <a:pt x="2883242" y="907905"/>
                  <a:pt x="2934699" y="1108137"/>
                  <a:pt x="2897746" y="978803"/>
                </a:cubicBezTo>
                <a:cubicBezTo>
                  <a:pt x="2865403" y="865604"/>
                  <a:pt x="2902867" y="981286"/>
                  <a:pt x="2871988" y="888651"/>
                </a:cubicBezTo>
                <a:cubicBezTo>
                  <a:pt x="2867695" y="854307"/>
                  <a:pt x="2866892" y="819345"/>
                  <a:pt x="2859110" y="785620"/>
                </a:cubicBezTo>
                <a:cubicBezTo>
                  <a:pt x="2853912" y="763094"/>
                  <a:pt x="2841470" y="742872"/>
                  <a:pt x="2833352" y="721225"/>
                </a:cubicBezTo>
                <a:cubicBezTo>
                  <a:pt x="2828585" y="708514"/>
                  <a:pt x="2824766" y="695468"/>
                  <a:pt x="2820473" y="682589"/>
                </a:cubicBezTo>
                <a:cubicBezTo>
                  <a:pt x="2786803" y="480569"/>
                  <a:pt x="2830817" y="762912"/>
                  <a:pt x="2794715" y="347738"/>
                </a:cubicBezTo>
                <a:cubicBezTo>
                  <a:pt x="2793249" y="330879"/>
                  <a:pt x="2763181" y="264688"/>
                  <a:pt x="2756079" y="257586"/>
                </a:cubicBezTo>
                <a:cubicBezTo>
                  <a:pt x="2746480" y="247987"/>
                  <a:pt x="2729584" y="250778"/>
                  <a:pt x="2717442" y="244707"/>
                </a:cubicBezTo>
                <a:cubicBezTo>
                  <a:pt x="2703597" y="237785"/>
                  <a:pt x="2692649" y="225871"/>
                  <a:pt x="2678805" y="218949"/>
                </a:cubicBezTo>
                <a:cubicBezTo>
                  <a:pt x="2666663" y="212878"/>
                  <a:pt x="2652647" y="211418"/>
                  <a:pt x="2640169" y="206070"/>
                </a:cubicBezTo>
                <a:cubicBezTo>
                  <a:pt x="2622523" y="198507"/>
                  <a:pt x="2606479" y="187443"/>
                  <a:pt x="2588653" y="180313"/>
                </a:cubicBezTo>
                <a:cubicBezTo>
                  <a:pt x="2588645" y="180310"/>
                  <a:pt x="2492065" y="148117"/>
                  <a:pt x="2472743" y="141676"/>
                </a:cubicBezTo>
                <a:cubicBezTo>
                  <a:pt x="2459864" y="137383"/>
                  <a:pt x="2446711" y="133839"/>
                  <a:pt x="2434107" y="128797"/>
                </a:cubicBezTo>
                <a:cubicBezTo>
                  <a:pt x="2412642" y="120211"/>
                  <a:pt x="2392479" y="107057"/>
                  <a:pt x="2369712" y="103039"/>
                </a:cubicBezTo>
                <a:cubicBezTo>
                  <a:pt x="2318805" y="94055"/>
                  <a:pt x="2266544" y="95868"/>
                  <a:pt x="2215166" y="90160"/>
                </a:cubicBezTo>
                <a:cubicBezTo>
                  <a:pt x="2189213" y="87276"/>
                  <a:pt x="2163499" y="82403"/>
                  <a:pt x="2137893" y="77282"/>
                </a:cubicBezTo>
                <a:cubicBezTo>
                  <a:pt x="2120536" y="73811"/>
                  <a:pt x="2103331" y="69489"/>
                  <a:pt x="2086377" y="64403"/>
                </a:cubicBezTo>
                <a:cubicBezTo>
                  <a:pt x="2043433" y="51520"/>
                  <a:pt x="2002117" y="33188"/>
                  <a:pt x="1957588" y="25766"/>
                </a:cubicBezTo>
                <a:lnTo>
                  <a:pt x="1957588" y="25766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smtClean="0">
                <a:solidFill>
                  <a:schemeClr val="bg1"/>
                </a:solidFill>
              </a:rPr>
              <a:t>f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966215" y="1331034"/>
            <a:ext cx="1162724" cy="441782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salá</a:t>
            </a:r>
            <a:r>
              <a:rPr lang="cs-CZ" sz="2000" dirty="0" smtClean="0">
                <a:solidFill>
                  <a:schemeClr val="tx1"/>
                </a:solidFill>
              </a:rPr>
              <a:t>_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095552" y="2656511"/>
            <a:ext cx="1175224" cy="528034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h</a:t>
            </a:r>
            <a:r>
              <a:rPr lang="cs-CZ" sz="2000" dirty="0" smtClean="0">
                <a:solidFill>
                  <a:schemeClr val="bg1"/>
                </a:solidFill>
              </a:rPr>
              <a:t>ou_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270776" y="4509120"/>
            <a:ext cx="1277202" cy="557060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b</a:t>
            </a:r>
            <a:r>
              <a:rPr lang="cs-CZ" sz="2000" dirty="0" smtClean="0">
                <a:solidFill>
                  <a:schemeClr val="tx1"/>
                </a:solidFill>
              </a:rPr>
              <a:t>u_ka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263675" y="2474835"/>
            <a:ext cx="1260082" cy="46188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vcho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265303" y="5673824"/>
            <a:ext cx="1282675" cy="4572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l</a:t>
            </a:r>
            <a:r>
              <a:rPr lang="cs-CZ" sz="2000" dirty="0" smtClean="0">
                <a:solidFill>
                  <a:schemeClr val="bg1"/>
                </a:solidFill>
              </a:rPr>
              <a:t>á_ka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5346085" y="3377728"/>
            <a:ext cx="1332149" cy="457200"/>
          </a:xfrm>
          <a:prstGeom prst="ellipse">
            <a:avLst/>
          </a:prstGeom>
          <a:solidFill>
            <a:srgbClr val="D434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Václa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101954" y="5007902"/>
            <a:ext cx="1247232" cy="52877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Jose_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448633" y="3132880"/>
            <a:ext cx="914400" cy="473448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r</a:t>
            </a:r>
            <a:r>
              <a:rPr lang="cs-CZ" sz="2000" dirty="0" smtClean="0">
                <a:solidFill>
                  <a:schemeClr val="bg1"/>
                </a:solidFill>
              </a:rPr>
              <a:t>á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152332" y="1772816"/>
            <a:ext cx="1741384" cy="4572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tx1"/>
                </a:solidFill>
              </a:rPr>
              <a:t>f</a:t>
            </a:r>
            <a:r>
              <a:rPr lang="cs-CZ" sz="2000" dirty="0" smtClean="0">
                <a:solidFill>
                  <a:schemeClr val="tx1"/>
                </a:solidFill>
              </a:rPr>
              <a:t>otogra</a:t>
            </a:r>
            <a:r>
              <a:rPr lang="cs-CZ" sz="2000" dirty="0" smtClean="0">
                <a:solidFill>
                  <a:schemeClr val="tx1"/>
                </a:solidFill>
              </a:rPr>
              <a:t>_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803131" y="3971019"/>
            <a:ext cx="1512168" cy="4296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d</a:t>
            </a:r>
            <a:r>
              <a:rPr lang="cs-CZ" sz="2000" dirty="0" smtClean="0">
                <a:solidFill>
                  <a:schemeClr val="bg1"/>
                </a:solidFill>
              </a:rPr>
              <a:t>o vra_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2068014" y="3239280"/>
            <a:ext cx="1138317" cy="457200"/>
          </a:xfrm>
          <a:prstGeom prst="ellipse">
            <a:avLst/>
          </a:prstGeom>
          <a:solidFill>
            <a:srgbClr val="D434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k</a:t>
            </a:r>
            <a:r>
              <a:rPr lang="cs-CZ" sz="2000" dirty="0" smtClean="0">
                <a:solidFill>
                  <a:schemeClr val="bg1"/>
                </a:solidFill>
              </a:rPr>
              <a:t>re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35682" y="3058976"/>
            <a:ext cx="1113836" cy="63750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h</a:t>
            </a:r>
            <a:r>
              <a:rPr lang="cs-CZ" sz="2000" dirty="0" smtClean="0">
                <a:solidFill>
                  <a:schemeClr val="bg1"/>
                </a:solidFill>
              </a:rPr>
              <a:t>rá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269458" y="2862424"/>
            <a:ext cx="63991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/>
              <a:t>?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2246965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se zakulaceným příčným rohem 3"/>
          <p:cNvSpPr/>
          <p:nvPr/>
        </p:nvSpPr>
        <p:spPr>
          <a:xfrm>
            <a:off x="1429047" y="692696"/>
            <a:ext cx="1965426" cy="792088"/>
          </a:xfrm>
          <a:prstGeom prst="round2Diag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t  -  d 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4384614" y="2320806"/>
            <a:ext cx="1224136" cy="4572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Jose_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384614" y="2953384"/>
            <a:ext cx="914400" cy="467465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l</a:t>
            </a:r>
            <a:r>
              <a:rPr lang="cs-CZ" sz="2400" dirty="0" smtClean="0">
                <a:solidFill>
                  <a:schemeClr val="bg1"/>
                </a:solidFill>
              </a:rPr>
              <a:t>e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390373" y="3675000"/>
            <a:ext cx="1218377" cy="475764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Žo_ka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390373" y="4394103"/>
            <a:ext cx="1584176" cy="4572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koroptev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273434" y="4394103"/>
            <a:ext cx="914400" cy="4572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lo</a:t>
            </a:r>
            <a:r>
              <a:rPr lang="cs-CZ" sz="2400" dirty="0" smtClean="0">
                <a:solidFill>
                  <a:schemeClr val="bg1"/>
                </a:solidFill>
              </a:rPr>
              <a:t>_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273434" y="2276872"/>
            <a:ext cx="1183151" cy="4572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Ra_ka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273434" y="3684282"/>
            <a:ext cx="1439912" cy="4572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f</a:t>
            </a:r>
            <a:r>
              <a:rPr lang="cs-CZ" sz="2400" dirty="0" smtClean="0">
                <a:solidFill>
                  <a:schemeClr val="bg1"/>
                </a:solidFill>
              </a:rPr>
              <a:t>o_ka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3" name="Obdélník se zakulaceným příčným rohem 12"/>
          <p:cNvSpPr/>
          <p:nvPr/>
        </p:nvSpPr>
        <p:spPr>
          <a:xfrm>
            <a:off x="273434" y="2993297"/>
            <a:ext cx="1513701" cy="457200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d</a:t>
            </a:r>
            <a:r>
              <a:rPr lang="cs-CZ" sz="2400" dirty="0" smtClean="0">
                <a:solidFill>
                  <a:schemeClr val="bg1"/>
                </a:solidFill>
              </a:rPr>
              <a:t>rá_ky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Obdélník se zakulaceným příčným rohem 13"/>
          <p:cNvSpPr/>
          <p:nvPr/>
        </p:nvSpPr>
        <p:spPr>
          <a:xfrm>
            <a:off x="5415925" y="692696"/>
            <a:ext cx="1965426" cy="792088"/>
          </a:xfrm>
          <a:prstGeom prst="round2Diag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>
                <a:solidFill>
                  <a:schemeClr val="tx1"/>
                </a:solidFill>
              </a:rPr>
              <a:t>v</a:t>
            </a:r>
            <a:r>
              <a:rPr lang="cs-CZ" sz="4400" dirty="0" smtClean="0">
                <a:solidFill>
                  <a:schemeClr val="tx1"/>
                </a:solidFill>
              </a:rPr>
              <a:t> - f</a:t>
            </a:r>
            <a:endParaRPr lang="cs-CZ" sz="4400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56585" y="2364740"/>
            <a:ext cx="26484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alá_________________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82075" y="2364740"/>
            <a:ext cx="27190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alý _________________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87135" y="3062217"/>
            <a:ext cx="2294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j</a:t>
            </a:r>
            <a:r>
              <a:rPr lang="cs-CZ" dirty="0" smtClean="0"/>
              <a:t>eden _____________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71681" y="3772150"/>
            <a:ext cx="2417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alá  ______________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834" y="4481971"/>
            <a:ext cx="2966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ozrály dva _____________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82075" y="3032764"/>
            <a:ext cx="2699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va __________________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882075" y="3772150"/>
            <a:ext cx="2706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alá _________________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974549" y="4444806"/>
            <a:ext cx="25907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</a:t>
            </a:r>
            <a:r>
              <a:rPr lang="cs-CZ" dirty="0" smtClean="0"/>
              <a:t>alá ________________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73434" y="5373216"/>
            <a:ext cx="7343229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Piš na linku pomocné slovo a potom doplň písmeno.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4689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777817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 zadaných úkolů.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HROMADA   SLOV</a:t>
            </a:r>
          </a:p>
          <a:p>
            <a:r>
              <a:rPr lang="cs-CZ" dirty="0"/>
              <a:t>v</a:t>
            </a:r>
            <a:r>
              <a:rPr lang="cs-CZ" dirty="0" smtClean="0"/>
              <a:t>ýle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 – výle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y           souse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é – souse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dirty="0"/>
              <a:t>h</a:t>
            </a:r>
            <a:r>
              <a:rPr lang="cs-CZ" dirty="0" smtClean="0"/>
              <a:t>ra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– hra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y            fo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ograf – fo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ka</a:t>
            </a:r>
          </a:p>
          <a:p>
            <a:r>
              <a:rPr lang="cs-CZ" dirty="0"/>
              <a:t>p</a:t>
            </a:r>
            <a:r>
              <a:rPr lang="cs-CZ" dirty="0" smtClean="0"/>
              <a:t>ě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ka – pět pě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ek     scho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y – scho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dirty="0" smtClean="0"/>
              <a:t>Žo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ka _  Žo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inka      mrk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ový _ mrke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r>
              <a:rPr lang="cs-CZ" dirty="0"/>
              <a:t>l</a:t>
            </a:r>
            <a:r>
              <a:rPr lang="cs-CZ" dirty="0" smtClean="0"/>
              <a:t>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– l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i                     Rudol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e ! – Rudol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</a:p>
          <a:p>
            <a:r>
              <a:rPr lang="cs-CZ" dirty="0" smtClean="0"/>
              <a:t>o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ce – o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ečka           láh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e – láhe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RYBNÍKY</a:t>
            </a:r>
          </a:p>
          <a:p>
            <a:r>
              <a:rPr lang="cs-CZ" dirty="0"/>
              <a:t>t</a:t>
            </a:r>
            <a:r>
              <a:rPr lang="cs-CZ" dirty="0" smtClean="0"/>
              <a:t>  -  salát  hrát  do vrat</a:t>
            </a:r>
          </a:p>
          <a:p>
            <a:r>
              <a:rPr lang="cs-CZ" dirty="0"/>
              <a:t>d</a:t>
            </a:r>
            <a:r>
              <a:rPr lang="cs-CZ" dirty="0" smtClean="0"/>
              <a:t>  -  budka  rád  vchod</a:t>
            </a:r>
          </a:p>
          <a:p>
            <a:r>
              <a:rPr lang="cs-CZ" dirty="0"/>
              <a:t>v</a:t>
            </a:r>
            <a:r>
              <a:rPr lang="cs-CZ" dirty="0" smtClean="0"/>
              <a:t>  -  krev  lávka  Václav</a:t>
            </a:r>
          </a:p>
          <a:p>
            <a:r>
              <a:rPr lang="cs-CZ" dirty="0"/>
              <a:t>f</a:t>
            </a:r>
            <a:r>
              <a:rPr lang="cs-CZ" dirty="0" smtClean="0"/>
              <a:t>  -  houf  Josef  fotograf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POMOCNÁ  SLOVA</a:t>
            </a:r>
          </a:p>
          <a:p>
            <a:r>
              <a:rPr lang="cs-CZ" dirty="0" smtClean="0"/>
              <a:t>Ra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ka    malá  </a:t>
            </a:r>
            <a:r>
              <a:rPr lang="cs-CZ" dirty="0" smtClean="0"/>
              <a:t>Ra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uška</a:t>
            </a:r>
            <a:r>
              <a:rPr lang="cs-CZ" dirty="0" smtClean="0"/>
              <a:t>                      Jose</a:t>
            </a:r>
            <a:r>
              <a:rPr lang="cs-CZ" dirty="0" smtClean="0">
                <a:solidFill>
                  <a:srgbClr val="FF0000"/>
                </a:solidFill>
              </a:rPr>
              <a:t>f </a:t>
            </a:r>
            <a:r>
              <a:rPr lang="cs-CZ" dirty="0" smtClean="0"/>
              <a:t>         malý  </a:t>
            </a:r>
            <a:r>
              <a:rPr lang="cs-CZ" b="1" dirty="0" smtClean="0"/>
              <a:t>Josí</a:t>
            </a: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b="1" dirty="0" smtClean="0"/>
              <a:t>ek</a:t>
            </a:r>
            <a:endParaRPr lang="cs-CZ" b="1" dirty="0" smtClean="0"/>
          </a:p>
          <a:p>
            <a:r>
              <a:rPr lang="cs-CZ" dirty="0"/>
              <a:t>d</a:t>
            </a:r>
            <a:r>
              <a:rPr lang="cs-CZ" dirty="0" smtClean="0"/>
              <a:t>rá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ky   jeden drá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ek                           le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            dva l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i</a:t>
            </a:r>
          </a:p>
          <a:p>
            <a:r>
              <a:rPr lang="cs-CZ" dirty="0"/>
              <a:t>f</a:t>
            </a:r>
            <a:r>
              <a:rPr lang="cs-CZ" dirty="0" smtClean="0"/>
              <a:t>o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ka     malá fo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ečka                           Žo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ka        malá  Žo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inka</a:t>
            </a:r>
          </a:p>
          <a:p>
            <a:r>
              <a:rPr lang="cs-CZ" dirty="0"/>
              <a:t>p</a:t>
            </a:r>
            <a:r>
              <a:rPr lang="cs-CZ" dirty="0" smtClean="0"/>
              <a:t>lo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       deset plo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r>
              <a:rPr lang="cs-CZ" dirty="0" smtClean="0"/>
              <a:t>ů                           koropte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   malá koropt</a:t>
            </a:r>
            <a:r>
              <a:rPr lang="cs-CZ" dirty="0" smtClean="0">
                <a:solidFill>
                  <a:srgbClr val="FF0000"/>
                </a:solidFill>
              </a:rPr>
              <a:t>v</a:t>
            </a:r>
            <a:r>
              <a:rPr lang="cs-CZ" dirty="0" smtClean="0"/>
              <a:t>ička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93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908720"/>
            <a:ext cx="4641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94212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479</TotalTime>
  <Words>451</Words>
  <Application>Microsoft Office PowerPoint</Application>
  <PresentationFormat>Předvádění na obrazovce (4:3)</PresentationFormat>
  <Paragraphs>141</Paragraphs>
  <Slides>8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Exekutivní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31</cp:revision>
  <dcterms:created xsi:type="dcterms:W3CDTF">2011-12-31T17:19:19Z</dcterms:created>
  <dcterms:modified xsi:type="dcterms:W3CDTF">2012-07-11T19:18:47Z</dcterms:modified>
</cp:coreProperties>
</file>