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</p:sldMasterIdLst>
  <p:notesMasterIdLst>
    <p:notesMasterId r:id="rId12"/>
  </p:notesMasterIdLst>
  <p:sldIdLst>
    <p:sldId id="263" r:id="rId4"/>
    <p:sldId id="262" r:id="rId5"/>
    <p:sldId id="256" r:id="rId6"/>
    <p:sldId id="257" r:id="rId7"/>
    <p:sldId id="258" r:id="rId8"/>
    <p:sldId id="259" r:id="rId9"/>
    <p:sldId id="26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AA2571-3D41-4925-97F8-A144DAB5AF71}" type="presOf" srcId="{914700B9-77B5-440A-A438-DE98B6D4894D}" destId="{E73F1C26-6DCD-4001-88B9-355E01E2BCE7}" srcOrd="0" destOrd="0" presId="urn:microsoft.com/office/officeart/2005/8/layout/target3"/>
    <dgm:cxn modelId="{49CC1F8F-96FA-4EEA-9F90-132EBFD3D028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9725B71-A60B-45F3-821A-5E285147695A}" type="presOf" srcId="{27FE2D31-D344-4B63-A89A-A89AB0D9F3E3}" destId="{FE47432B-CA46-450C-8D8F-66C300A95B52}" srcOrd="0" destOrd="0" presId="urn:microsoft.com/office/officeart/2005/8/layout/target3"/>
    <dgm:cxn modelId="{6224A0FA-79C5-41B9-8917-02D503BEDCCE}" type="presOf" srcId="{130831A4-0540-4EC5-8F5A-93030E89D2D9}" destId="{8E23E229-92FC-49D1-B5FE-0303176B8A4E}" srcOrd="1" destOrd="0" presId="urn:microsoft.com/office/officeart/2005/8/layout/target3"/>
    <dgm:cxn modelId="{29AAD5E0-6D2A-4803-A500-22583816B089}" type="presOf" srcId="{914700B9-77B5-440A-A438-DE98B6D4894D}" destId="{BD9AF279-D483-48F2-BBBD-45F8E8923512}" srcOrd="1" destOrd="0" presId="urn:microsoft.com/office/officeart/2005/8/layout/target3"/>
    <dgm:cxn modelId="{8901249A-165B-4AA8-AC1C-F34D83647507}" type="presOf" srcId="{1D8420EA-BFA0-403B-80F5-647FA396CC45}" destId="{8467D0EB-87A2-4285-8ACA-0398EFBF29BC}" srcOrd="1" destOrd="0" presId="urn:microsoft.com/office/officeart/2005/8/layout/target3"/>
    <dgm:cxn modelId="{65E2FC57-E278-4997-A152-A5E9593D7205}" type="presOf" srcId="{100B6B2E-82E6-4C11-B19B-F2DB3A0EA64F}" destId="{DBA8199F-D892-4A8E-A352-2B7844050E09}" srcOrd="1" destOrd="0" presId="urn:microsoft.com/office/officeart/2005/8/layout/target3"/>
    <dgm:cxn modelId="{BE83C3D3-C6FF-4A47-A515-CFFBBF4A174E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2A93E2C-13CF-407B-B790-4B73B67B4211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5552121-ECC7-4EE9-9F03-C4A6827B8762}" type="presParOf" srcId="{FE47432B-CA46-450C-8D8F-66C300A95B52}" destId="{B522209E-30D0-49D6-A340-2D383A11C668}" srcOrd="0" destOrd="0" presId="urn:microsoft.com/office/officeart/2005/8/layout/target3"/>
    <dgm:cxn modelId="{A3494624-7EBA-4A45-A7CA-3114AAC4C31D}" type="presParOf" srcId="{FE47432B-CA46-450C-8D8F-66C300A95B52}" destId="{ED5A8377-51D5-4DC5-B0E7-680166966720}" srcOrd="1" destOrd="0" presId="urn:microsoft.com/office/officeart/2005/8/layout/target3"/>
    <dgm:cxn modelId="{FB9224F1-BD13-4E2C-8014-93A638B780FF}" type="presParOf" srcId="{FE47432B-CA46-450C-8D8F-66C300A95B52}" destId="{F69CC921-512E-49F4-824C-A648EC5F27A5}" srcOrd="2" destOrd="0" presId="urn:microsoft.com/office/officeart/2005/8/layout/target3"/>
    <dgm:cxn modelId="{FCC8B8BD-CF64-4700-A589-F7E7954DB8C6}" type="presParOf" srcId="{FE47432B-CA46-450C-8D8F-66C300A95B52}" destId="{61C9CE18-EDA6-4EDF-BA1C-09779D38FBBF}" srcOrd="3" destOrd="0" presId="urn:microsoft.com/office/officeart/2005/8/layout/target3"/>
    <dgm:cxn modelId="{5C8AA2C0-E171-4DCF-9AA1-C66600874350}" type="presParOf" srcId="{FE47432B-CA46-450C-8D8F-66C300A95B52}" destId="{D60DEAAB-7AFE-435A-ACF6-18851E4B0426}" srcOrd="4" destOrd="0" presId="urn:microsoft.com/office/officeart/2005/8/layout/target3"/>
    <dgm:cxn modelId="{BCBA2526-1E9E-4C73-8A0B-8C9071B92F88}" type="presParOf" srcId="{FE47432B-CA46-450C-8D8F-66C300A95B52}" destId="{F7B3C0B7-F0F7-4F49-B02C-3630F8C5FAE5}" srcOrd="5" destOrd="0" presId="urn:microsoft.com/office/officeart/2005/8/layout/target3"/>
    <dgm:cxn modelId="{A830AB0D-C7A3-4217-9044-2F1BBF9C8CCE}" type="presParOf" srcId="{FE47432B-CA46-450C-8D8F-66C300A95B52}" destId="{C9DA9446-E2D3-4F6A-8960-3CADFBF870B8}" srcOrd="6" destOrd="0" presId="urn:microsoft.com/office/officeart/2005/8/layout/target3"/>
    <dgm:cxn modelId="{9892E96B-2890-40A6-BB4F-AF568D3706AA}" type="presParOf" srcId="{FE47432B-CA46-450C-8D8F-66C300A95B52}" destId="{9726EC6F-D322-4CD3-B489-1BE3DF7CE70B}" srcOrd="7" destOrd="0" presId="urn:microsoft.com/office/officeart/2005/8/layout/target3"/>
    <dgm:cxn modelId="{A4F8E6AE-7C54-4D3E-B556-1422C988034D}" type="presParOf" srcId="{FE47432B-CA46-450C-8D8F-66C300A95B52}" destId="{645AA564-2E9E-4954-AD87-AE01782CEC59}" srcOrd="8" destOrd="0" presId="urn:microsoft.com/office/officeart/2005/8/layout/target3"/>
    <dgm:cxn modelId="{C94AADA1-5EE6-45B0-9701-1AB019B718FC}" type="presParOf" srcId="{FE47432B-CA46-450C-8D8F-66C300A95B52}" destId="{8538CAC4-6A86-42B8-B5AF-2FF155DB9D02}" srcOrd="9" destOrd="0" presId="urn:microsoft.com/office/officeart/2005/8/layout/target3"/>
    <dgm:cxn modelId="{78C7CEB8-B74A-496A-82F3-1CC0A31C777A}" type="presParOf" srcId="{FE47432B-CA46-450C-8D8F-66C300A95B52}" destId="{26FD6024-A07F-46D0-8BC0-B5E595C5673D}" srcOrd="10" destOrd="0" presId="urn:microsoft.com/office/officeart/2005/8/layout/target3"/>
    <dgm:cxn modelId="{BB41381E-16B4-4813-9B24-BA44D7732B7D}" type="presParOf" srcId="{FE47432B-CA46-450C-8D8F-66C300A95B52}" destId="{E73F1C26-6DCD-4001-88B9-355E01E2BCE7}" srcOrd="11" destOrd="0" presId="urn:microsoft.com/office/officeart/2005/8/layout/target3"/>
    <dgm:cxn modelId="{D87662A6-CD4B-4B7E-AFE5-1C2A33178966}" type="presParOf" srcId="{FE47432B-CA46-450C-8D8F-66C300A95B52}" destId="{8E23E229-92FC-49D1-B5FE-0303176B8A4E}" srcOrd="12" destOrd="0" presId="urn:microsoft.com/office/officeart/2005/8/layout/target3"/>
    <dgm:cxn modelId="{FF85CA6B-3F62-4DF4-8A58-53561E1BC9EC}" type="presParOf" srcId="{FE47432B-CA46-450C-8D8F-66C300A95B52}" destId="{8467D0EB-87A2-4285-8ACA-0398EFBF29BC}" srcOrd="13" destOrd="0" presId="urn:microsoft.com/office/officeart/2005/8/layout/target3"/>
    <dgm:cxn modelId="{192CBFF0-0047-4501-90CD-58D80F8A44A1}" type="presParOf" srcId="{FE47432B-CA46-450C-8D8F-66C300A95B52}" destId="{DBA8199F-D892-4A8E-A352-2B7844050E09}" srcOrd="14" destOrd="0" presId="urn:microsoft.com/office/officeart/2005/8/layout/target3"/>
    <dgm:cxn modelId="{F82B4D65-13EE-4248-9E0A-0C35DFB2493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64C4C7-16F9-4EB8-BF0E-F623409B5C75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86EB67-8285-4C1E-A752-E5A20A047CE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315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8582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0292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3045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971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432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255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5814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3601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3468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2867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1222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4753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7210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9166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5708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764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3083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8379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0735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7866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9488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487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70633E0-0E7E-4D07-9A11-6C6B5E719EA1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DA7F031-635A-44C7-AF7F-46FAC69C3D4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8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958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594426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552462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 jména – 1. část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915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636855"/>
              </p:ext>
            </p:extLst>
          </p:nvPr>
        </p:nvGraphicFramePr>
        <p:xfrm>
          <a:off x="539552" y="3212976"/>
          <a:ext cx="8280920" cy="3364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endParaRPr lang="cs-CZ" sz="1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ukazují na obrázky ukazovacími zájmeny a třídí slova podle významu. Třídí slova na osoby, zvířata a věci. Vyhledává podstatná jména mezi ostatními slovními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druhy.  Doplňuje chybějící písmena ve slovech (hra se slovy).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7063162"/>
              </p:ext>
            </p:extLst>
          </p:nvPr>
        </p:nvGraphicFramePr>
        <p:xfrm>
          <a:off x="539552" y="1196752"/>
          <a:ext cx="8280920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 k poznání podstatných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jmen.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poznat  podstatná jména, dokáže správně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použít ukazovací zájmena TEN, TA, TO  a třídit slova do skupin. Žák umí vybrat  podstatná jména mezi dalšími slovními druhy.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836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Český jazyk 2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Podstatná jména 1. část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099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476672"/>
            <a:ext cx="7632848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dirty="0" smtClean="0">
                <a:solidFill>
                  <a:schemeClr val="bg1"/>
                </a:solidFill>
              </a:rPr>
              <a:t>jsou názvy osob, zvířat, věcí …..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Na začátku slova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píšeme malé písmeno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1484784"/>
            <a:ext cx="4063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 obrázky a napiš jejich název.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4" y="4221876"/>
            <a:ext cx="642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Rozděl slova do 4  skupin </a:t>
            </a:r>
            <a:r>
              <a:rPr lang="cs-CZ" dirty="0" smtClean="0"/>
              <a:t>(řekni </a:t>
            </a:r>
            <a:r>
              <a:rPr lang="cs-CZ" dirty="0" smtClean="0"/>
              <a:t>si jejich nadřazené výrazy).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5" y="5234023"/>
            <a:ext cx="17434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4" y="5766614"/>
            <a:ext cx="17434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5" y="6301364"/>
            <a:ext cx="17434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6079" y="5321891"/>
            <a:ext cx="6118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6081" y="5854482"/>
            <a:ext cx="6118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6081" y="6390666"/>
            <a:ext cx="6118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59" y="2123277"/>
            <a:ext cx="1368152" cy="1624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043" y="1246680"/>
            <a:ext cx="936104" cy="1214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02022"/>
            <a:ext cx="1146139" cy="113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840" y="1988839"/>
            <a:ext cx="1800421" cy="776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942" y="1246680"/>
            <a:ext cx="1531466" cy="1264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226" y="2917155"/>
            <a:ext cx="633715" cy="1075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755575" y="4731005"/>
            <a:ext cx="17434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6078" y="4816364"/>
            <a:ext cx="6118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</a:t>
            </a:r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886" y="2864251"/>
            <a:ext cx="1154633" cy="1154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152" y="2806777"/>
            <a:ext cx="873030" cy="1150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11560" y="3748266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78933" y="2717356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05181" y="3941605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67425" y="3941605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106253" y="3941605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57255" y="2461551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887840" y="2461551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02788" y="3900666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9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užka nahoru 4"/>
          <p:cNvSpPr/>
          <p:nvPr/>
        </p:nvSpPr>
        <p:spPr>
          <a:xfrm>
            <a:off x="7224384" y="3623259"/>
            <a:ext cx="1375012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kotě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Stužka nahoru 6"/>
          <p:cNvSpPr/>
          <p:nvPr/>
        </p:nvSpPr>
        <p:spPr>
          <a:xfrm>
            <a:off x="628728" y="2772697"/>
            <a:ext cx="1728192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košile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Stužka nahoru 7"/>
          <p:cNvSpPr/>
          <p:nvPr/>
        </p:nvSpPr>
        <p:spPr>
          <a:xfrm>
            <a:off x="628728" y="5589240"/>
            <a:ext cx="1359768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cesta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Stužka nahoru 8"/>
          <p:cNvSpPr/>
          <p:nvPr/>
        </p:nvSpPr>
        <p:spPr>
          <a:xfrm>
            <a:off x="7200194" y="4542231"/>
            <a:ext cx="1423392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dům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Stužka nahoru 9"/>
          <p:cNvSpPr/>
          <p:nvPr/>
        </p:nvSpPr>
        <p:spPr>
          <a:xfrm>
            <a:off x="7256396" y="1844824"/>
            <a:ext cx="1343000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Stužka nahoru 10"/>
          <p:cNvSpPr/>
          <p:nvPr/>
        </p:nvSpPr>
        <p:spPr>
          <a:xfrm>
            <a:off x="6760724" y="980728"/>
            <a:ext cx="1838672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kocour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Stužka nahoru 11"/>
          <p:cNvSpPr/>
          <p:nvPr/>
        </p:nvSpPr>
        <p:spPr>
          <a:xfrm>
            <a:off x="628728" y="4541332"/>
            <a:ext cx="1542256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včela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Stužka nahoru 12"/>
          <p:cNvSpPr/>
          <p:nvPr/>
        </p:nvSpPr>
        <p:spPr>
          <a:xfrm>
            <a:off x="637112" y="1844824"/>
            <a:ext cx="1533872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žirafa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Stužka nahoru 13"/>
          <p:cNvSpPr/>
          <p:nvPr/>
        </p:nvSpPr>
        <p:spPr>
          <a:xfrm>
            <a:off x="628728" y="3623259"/>
            <a:ext cx="1381472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pilot</a:t>
            </a:r>
            <a:endParaRPr lang="cs-CZ" dirty="0"/>
          </a:p>
        </p:txBody>
      </p:sp>
      <p:sp>
        <p:nvSpPr>
          <p:cNvPr id="15" name="Stužka nahoru 14"/>
          <p:cNvSpPr/>
          <p:nvPr/>
        </p:nvSpPr>
        <p:spPr>
          <a:xfrm>
            <a:off x="7200194" y="5589240"/>
            <a:ext cx="1445096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paní</a:t>
            </a:r>
            <a:endParaRPr lang="cs-CZ" dirty="0"/>
          </a:p>
        </p:txBody>
      </p:sp>
      <p:sp>
        <p:nvSpPr>
          <p:cNvPr id="16" name="Stužka nahoru 15"/>
          <p:cNvSpPr/>
          <p:nvPr/>
        </p:nvSpPr>
        <p:spPr>
          <a:xfrm>
            <a:off x="628728" y="980728"/>
            <a:ext cx="1287760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dítě</a:t>
            </a:r>
            <a:endParaRPr lang="cs-CZ" dirty="0"/>
          </a:p>
        </p:txBody>
      </p:sp>
      <p:sp>
        <p:nvSpPr>
          <p:cNvPr id="17" name="Stužka nahoru 16"/>
          <p:cNvSpPr/>
          <p:nvPr/>
        </p:nvSpPr>
        <p:spPr>
          <a:xfrm>
            <a:off x="6760724" y="2772697"/>
            <a:ext cx="1884566" cy="612648"/>
          </a:xfrm>
          <a:prstGeom prst="ribbon2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máma</a:t>
            </a:r>
            <a:endParaRPr lang="cs-CZ" dirty="0"/>
          </a:p>
        </p:txBody>
      </p:sp>
      <p:sp>
        <p:nvSpPr>
          <p:cNvPr id="18" name="Měsíc 17"/>
          <p:cNvSpPr/>
          <p:nvPr/>
        </p:nvSpPr>
        <p:spPr>
          <a:xfrm rot="16200000">
            <a:off x="4350848" y="206932"/>
            <a:ext cx="457200" cy="3888432"/>
          </a:xfrm>
          <a:prstGeom prst="moo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Měsíc 18"/>
          <p:cNvSpPr/>
          <p:nvPr/>
        </p:nvSpPr>
        <p:spPr>
          <a:xfrm rot="16200000">
            <a:off x="4405079" y="1756767"/>
            <a:ext cx="457200" cy="3888432"/>
          </a:xfrm>
          <a:prstGeom prst="moon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Měsíc 19"/>
          <p:cNvSpPr/>
          <p:nvPr/>
        </p:nvSpPr>
        <p:spPr>
          <a:xfrm rot="16200000">
            <a:off x="4405079" y="3416424"/>
            <a:ext cx="457200" cy="3888432"/>
          </a:xfrm>
          <a:prstGeom prst="mo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56550" y="2079547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osoby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86280" y="3623259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zvířata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36160" y="5274451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věci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8728" y="6268670"/>
            <a:ext cx="4296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Do každé skupiny vymysli další 3 slova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6148" y="393692"/>
            <a:ext cx="8415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Ukliď stužky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(napiš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slova)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do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misek. Ukaž na stužky slovem TEN, TA nebo TO.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13659" y="1524085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4684" y="3079021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36978" y="4725144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09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3190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Zakroužkuj podstatná jména.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268760"/>
            <a:ext cx="7850098" cy="19389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tatínek     utíká     na      hlasatelka     holub     píšeme</a:t>
            </a:r>
          </a:p>
          <a:p>
            <a:endParaRPr lang="cs-CZ" sz="2400" dirty="0"/>
          </a:p>
          <a:p>
            <a:r>
              <a:rPr lang="cs-CZ" sz="2400" dirty="0" smtClean="0"/>
              <a:t>pod     </a:t>
            </a:r>
            <a:r>
              <a:rPr lang="cs-CZ" sz="2400" dirty="0" smtClean="0"/>
              <a:t>brrr</a:t>
            </a:r>
            <a:r>
              <a:rPr lang="cs-CZ" sz="2400" dirty="0" smtClean="0"/>
              <a:t>     talíř     cinká     kočka     svítí     červený</a:t>
            </a:r>
          </a:p>
          <a:p>
            <a:endParaRPr lang="cs-CZ" sz="2400" dirty="0"/>
          </a:p>
          <a:p>
            <a:r>
              <a:rPr lang="cs-CZ" sz="2400" dirty="0"/>
              <a:t>p</a:t>
            </a:r>
            <a:r>
              <a:rPr lang="cs-CZ" sz="2400" dirty="0" smtClean="0"/>
              <a:t>ero     slon     haf     pěkně      malíř      úl      had     z     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645024"/>
            <a:ext cx="2978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Doplň vynechaná písmena.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221088"/>
            <a:ext cx="7850098" cy="175432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OSOBY                                  ZVÍŘATA                                VĚCI</a:t>
            </a:r>
          </a:p>
          <a:p>
            <a:endParaRPr lang="cs-CZ" dirty="0"/>
          </a:p>
          <a:p>
            <a:r>
              <a:rPr lang="cs-CZ" dirty="0" smtClean="0"/>
              <a:t>  </a:t>
            </a:r>
            <a:r>
              <a:rPr lang="cs-CZ" sz="2400" dirty="0" smtClean="0"/>
              <a:t>d ě _ _ č _ k                       s _ v _                        k _ b á _</a:t>
            </a:r>
          </a:p>
          <a:p>
            <a:endParaRPr lang="cs-CZ" sz="2400" dirty="0"/>
          </a:p>
          <a:p>
            <a:r>
              <a:rPr lang="cs-CZ" sz="2400" dirty="0" smtClean="0"/>
              <a:t> _ č i _ e l k a                      _ a t e l                    _ u t _ b u 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552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3726276" cy="75713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zadaných úkolů.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Obrázky</a:t>
            </a:r>
          </a:p>
          <a:p>
            <a:r>
              <a:rPr lang="cs-CZ" dirty="0"/>
              <a:t>n</a:t>
            </a:r>
            <a:r>
              <a:rPr lang="cs-CZ" dirty="0" smtClean="0"/>
              <a:t>ábytek – skříň   židle</a:t>
            </a:r>
          </a:p>
          <a:p>
            <a:r>
              <a:rPr lang="cs-CZ" dirty="0"/>
              <a:t>n</a:t>
            </a:r>
            <a:r>
              <a:rPr lang="cs-CZ" dirty="0" smtClean="0"/>
              <a:t>ářadí – hrábě   rýč</a:t>
            </a:r>
          </a:p>
          <a:p>
            <a:r>
              <a:rPr lang="cs-CZ" dirty="0" smtClean="0"/>
              <a:t>ryby – štika   sumec  </a:t>
            </a:r>
          </a:p>
          <a:p>
            <a:r>
              <a:rPr lang="cs-CZ" dirty="0" smtClean="0"/>
              <a:t>lidé (osoby) - </a:t>
            </a:r>
            <a:endParaRPr lang="cs-CZ" dirty="0"/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Stužky</a:t>
            </a:r>
          </a:p>
          <a:p>
            <a:r>
              <a:rPr lang="cs-CZ" dirty="0"/>
              <a:t>o</a:t>
            </a:r>
            <a:r>
              <a:rPr lang="cs-CZ" dirty="0" smtClean="0"/>
              <a:t>soby – dítě, pilot ,máma , paní</a:t>
            </a:r>
          </a:p>
          <a:p>
            <a:r>
              <a:rPr lang="cs-CZ" dirty="0"/>
              <a:t>z</a:t>
            </a:r>
            <a:r>
              <a:rPr lang="cs-CZ" dirty="0" smtClean="0"/>
              <a:t>vířata – žirafa, včela, kocour, kotě</a:t>
            </a:r>
          </a:p>
          <a:p>
            <a:r>
              <a:rPr lang="cs-CZ" dirty="0"/>
              <a:t>v</a:t>
            </a:r>
            <a:r>
              <a:rPr lang="cs-CZ" dirty="0" smtClean="0"/>
              <a:t>ěci – košile, cesta, auto, dům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Podstatná jména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/>
              <a:t>tatínek  hlasatelka  holub </a:t>
            </a:r>
          </a:p>
          <a:p>
            <a:r>
              <a:rPr lang="cs-CZ" dirty="0"/>
              <a:t>t</a:t>
            </a:r>
            <a:r>
              <a:rPr lang="cs-CZ" dirty="0" smtClean="0"/>
              <a:t>alíř  kočka</a:t>
            </a:r>
          </a:p>
          <a:p>
            <a:r>
              <a:rPr lang="cs-CZ" dirty="0"/>
              <a:t>p</a:t>
            </a:r>
            <a:r>
              <a:rPr lang="cs-CZ" dirty="0" smtClean="0"/>
              <a:t>ero  slon  malíř  úl  had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Slova  </a:t>
            </a:r>
            <a:r>
              <a:rPr lang="cs-CZ" dirty="0" smtClean="0"/>
              <a:t>    </a:t>
            </a:r>
          </a:p>
          <a:p>
            <a:r>
              <a:rPr lang="cs-CZ" dirty="0"/>
              <a:t>o</a:t>
            </a:r>
            <a:r>
              <a:rPr lang="cs-CZ" dirty="0" smtClean="0"/>
              <a:t>soby           </a:t>
            </a:r>
            <a:r>
              <a:rPr lang="cs-CZ" dirty="0"/>
              <a:t>z</a:t>
            </a:r>
            <a:r>
              <a:rPr lang="cs-CZ" dirty="0" smtClean="0"/>
              <a:t>vířata          věci</a:t>
            </a:r>
          </a:p>
          <a:p>
            <a:r>
              <a:rPr lang="cs-CZ" dirty="0"/>
              <a:t>d</a:t>
            </a:r>
            <a:r>
              <a:rPr lang="cs-CZ" dirty="0" smtClean="0"/>
              <a:t>ědeček        sova            kabát</a:t>
            </a:r>
          </a:p>
          <a:p>
            <a:r>
              <a:rPr lang="cs-CZ" dirty="0"/>
              <a:t>u</a:t>
            </a:r>
            <a:r>
              <a:rPr lang="cs-CZ" dirty="0" smtClean="0"/>
              <a:t>čitelka        datel          autobus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</a:t>
            </a:r>
            <a:endParaRPr lang="cs-CZ" dirty="0"/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24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4641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6649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231</TotalTime>
  <Words>464</Words>
  <Application>Microsoft Office PowerPoint</Application>
  <PresentationFormat>Předvádění na obrazovce (4:3)</PresentationFormat>
  <Paragraphs>116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Exekutivní</vt:lpstr>
      <vt:lpstr>1_Motiv systému Office</vt:lpstr>
      <vt:lpstr>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23</cp:revision>
  <dcterms:created xsi:type="dcterms:W3CDTF">2011-12-30T16:56:14Z</dcterms:created>
  <dcterms:modified xsi:type="dcterms:W3CDTF">2012-07-11T19:35:49Z</dcterms:modified>
</cp:coreProperties>
</file>