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12"/>
  </p:notesMasterIdLst>
  <p:sldIdLst>
    <p:sldId id="261" r:id="rId4"/>
    <p:sldId id="262" r:id="rId5"/>
    <p:sldId id="256" r:id="rId6"/>
    <p:sldId id="257" r:id="rId7"/>
    <p:sldId id="258" r:id="rId8"/>
    <p:sldId id="259" r:id="rId9"/>
    <p:sldId id="26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6486B61-9C8D-47B2-91A3-DE32F24E8C35}" type="presOf" srcId="{27FE2D31-D344-4B63-A89A-A89AB0D9F3E3}" destId="{FE47432B-CA46-450C-8D8F-66C300A95B52}" srcOrd="0" destOrd="0" presId="urn:microsoft.com/office/officeart/2005/8/layout/target3"/>
    <dgm:cxn modelId="{7B2FCCB1-70CB-458A-A704-D43F00387235}" type="presOf" srcId="{914700B9-77B5-440A-A438-DE98B6D4894D}" destId="{BD9AF279-D483-48F2-BBBD-45F8E8923512}" srcOrd="1" destOrd="0" presId="urn:microsoft.com/office/officeart/2005/8/layout/target3"/>
    <dgm:cxn modelId="{94478A15-CC43-41C6-A0E7-82E6F7E2E782}" type="presOf" srcId="{130831A4-0540-4EC5-8F5A-93030E89D2D9}" destId="{8E23E229-92FC-49D1-B5FE-0303176B8A4E}" srcOrd="1" destOrd="0" presId="urn:microsoft.com/office/officeart/2005/8/layout/target3"/>
    <dgm:cxn modelId="{2C23794B-58FC-4DA0-A9E5-D42A26A9771F}" type="presOf" srcId="{1D8420EA-BFA0-403B-80F5-647FA396CC45}" destId="{F7B3C0B7-F0F7-4F49-B02C-3630F8C5FAE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3D58AA1B-623C-4069-B687-9FFA747DC8A6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280CDF11-6FB0-44C2-8E8F-FD82ACC69A54}" type="presOf" srcId="{914700B9-77B5-440A-A438-DE98B6D4894D}" destId="{E73F1C26-6DCD-4001-88B9-355E01E2BCE7}" srcOrd="0" destOrd="0" presId="urn:microsoft.com/office/officeart/2005/8/layout/target3"/>
    <dgm:cxn modelId="{1E394C42-125D-4D10-8D05-8251F296E2E5}" type="presOf" srcId="{100B6B2E-82E6-4C11-B19B-F2DB3A0EA64F}" destId="{645AA564-2E9E-4954-AD87-AE01782CEC59}" srcOrd="0" destOrd="0" presId="urn:microsoft.com/office/officeart/2005/8/layout/target3"/>
    <dgm:cxn modelId="{78E89363-2DDC-4F70-A36B-4B2964185F62}" type="presOf" srcId="{130831A4-0540-4EC5-8F5A-93030E89D2D9}" destId="{F69CC921-512E-49F4-824C-A648EC5F27A5}" srcOrd="0" destOrd="0" presId="urn:microsoft.com/office/officeart/2005/8/layout/target3"/>
    <dgm:cxn modelId="{0AD778B3-76C4-4673-B281-DDE0AC4A8263}" type="presOf" srcId="{1D8420EA-BFA0-403B-80F5-647FA396CC45}" destId="{8467D0EB-87A2-4285-8ACA-0398EFBF29BC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0D2EC86E-5AFA-4256-AFFD-7F9848FEEE32}" type="presParOf" srcId="{FE47432B-CA46-450C-8D8F-66C300A95B52}" destId="{B522209E-30D0-49D6-A340-2D383A11C668}" srcOrd="0" destOrd="0" presId="urn:microsoft.com/office/officeart/2005/8/layout/target3"/>
    <dgm:cxn modelId="{8EF93A38-77CA-47E5-BF69-0DAAFC55C01D}" type="presParOf" srcId="{FE47432B-CA46-450C-8D8F-66C300A95B52}" destId="{ED5A8377-51D5-4DC5-B0E7-680166966720}" srcOrd="1" destOrd="0" presId="urn:microsoft.com/office/officeart/2005/8/layout/target3"/>
    <dgm:cxn modelId="{66B0CA7E-92A3-499D-B953-49D30A361D0F}" type="presParOf" srcId="{FE47432B-CA46-450C-8D8F-66C300A95B52}" destId="{F69CC921-512E-49F4-824C-A648EC5F27A5}" srcOrd="2" destOrd="0" presId="urn:microsoft.com/office/officeart/2005/8/layout/target3"/>
    <dgm:cxn modelId="{0A90B792-02C6-46E6-9E02-4BC502B5F9E0}" type="presParOf" srcId="{FE47432B-CA46-450C-8D8F-66C300A95B52}" destId="{61C9CE18-EDA6-4EDF-BA1C-09779D38FBBF}" srcOrd="3" destOrd="0" presId="urn:microsoft.com/office/officeart/2005/8/layout/target3"/>
    <dgm:cxn modelId="{D61741B1-43FC-4966-805B-52435C071398}" type="presParOf" srcId="{FE47432B-CA46-450C-8D8F-66C300A95B52}" destId="{D60DEAAB-7AFE-435A-ACF6-18851E4B0426}" srcOrd="4" destOrd="0" presId="urn:microsoft.com/office/officeart/2005/8/layout/target3"/>
    <dgm:cxn modelId="{B3B454C0-C2E8-4E91-98E6-3777F42C21B1}" type="presParOf" srcId="{FE47432B-CA46-450C-8D8F-66C300A95B52}" destId="{F7B3C0B7-F0F7-4F49-B02C-3630F8C5FAE5}" srcOrd="5" destOrd="0" presId="urn:microsoft.com/office/officeart/2005/8/layout/target3"/>
    <dgm:cxn modelId="{F214559C-EEA2-4954-90F8-6B833C580008}" type="presParOf" srcId="{FE47432B-CA46-450C-8D8F-66C300A95B52}" destId="{C9DA9446-E2D3-4F6A-8960-3CADFBF870B8}" srcOrd="6" destOrd="0" presId="urn:microsoft.com/office/officeart/2005/8/layout/target3"/>
    <dgm:cxn modelId="{E4FD3802-1EAA-4DD6-B3CA-4B06CB8DCA8F}" type="presParOf" srcId="{FE47432B-CA46-450C-8D8F-66C300A95B52}" destId="{9726EC6F-D322-4CD3-B489-1BE3DF7CE70B}" srcOrd="7" destOrd="0" presId="urn:microsoft.com/office/officeart/2005/8/layout/target3"/>
    <dgm:cxn modelId="{A58FD914-E3BA-4477-9D85-F2CF2DFC3B88}" type="presParOf" srcId="{FE47432B-CA46-450C-8D8F-66C300A95B52}" destId="{645AA564-2E9E-4954-AD87-AE01782CEC59}" srcOrd="8" destOrd="0" presId="urn:microsoft.com/office/officeart/2005/8/layout/target3"/>
    <dgm:cxn modelId="{9DD3E1E7-DB58-4CE6-A588-F6D7D92F2C6A}" type="presParOf" srcId="{FE47432B-CA46-450C-8D8F-66C300A95B52}" destId="{8538CAC4-6A86-42B8-B5AF-2FF155DB9D02}" srcOrd="9" destOrd="0" presId="urn:microsoft.com/office/officeart/2005/8/layout/target3"/>
    <dgm:cxn modelId="{21302D5C-3A6A-462B-9A1F-61B094F38180}" type="presParOf" srcId="{FE47432B-CA46-450C-8D8F-66C300A95B52}" destId="{26FD6024-A07F-46D0-8BC0-B5E595C5673D}" srcOrd="10" destOrd="0" presId="urn:microsoft.com/office/officeart/2005/8/layout/target3"/>
    <dgm:cxn modelId="{F4934414-AE3E-4D35-B033-7FF4D9B62FF9}" type="presParOf" srcId="{FE47432B-CA46-450C-8D8F-66C300A95B52}" destId="{E73F1C26-6DCD-4001-88B9-355E01E2BCE7}" srcOrd="11" destOrd="0" presId="urn:microsoft.com/office/officeart/2005/8/layout/target3"/>
    <dgm:cxn modelId="{72379750-DA3D-48FD-A6DF-01632EC498BE}" type="presParOf" srcId="{FE47432B-CA46-450C-8D8F-66C300A95B52}" destId="{8E23E229-92FC-49D1-B5FE-0303176B8A4E}" srcOrd="12" destOrd="0" presId="urn:microsoft.com/office/officeart/2005/8/layout/target3"/>
    <dgm:cxn modelId="{E9F1D181-EF8F-4258-9A01-909E3E0078C4}" type="presParOf" srcId="{FE47432B-CA46-450C-8D8F-66C300A95B52}" destId="{8467D0EB-87A2-4285-8ACA-0398EFBF29BC}" srcOrd="13" destOrd="0" presId="urn:microsoft.com/office/officeart/2005/8/layout/target3"/>
    <dgm:cxn modelId="{3F3A5075-C74F-443A-B7F4-2158AA0EA1B4}" type="presParOf" srcId="{FE47432B-CA46-450C-8D8F-66C300A95B52}" destId="{DBA8199F-D892-4A8E-A352-2B7844050E09}" srcOrd="14" destOrd="0" presId="urn:microsoft.com/office/officeart/2005/8/layout/target3"/>
    <dgm:cxn modelId="{4749898C-0CF7-4605-87CE-C1C288A2921D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96435-6067-49DD-AB70-8656BBA2ADA4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D8DD10-C502-4386-B7A9-4676309A7E5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1876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Podstatná jména dokresli na rybky a ostatní slova škrtni.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8DD10-C502-4386-B7A9-4676309A7E5F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5262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 *Upozornit </a:t>
            </a:r>
            <a:r>
              <a:rPr lang="cs-CZ" baseline="0" dirty="0" smtClean="0">
                <a:solidFill>
                  <a:srgbClr val="FF0000"/>
                </a:solidFill>
              </a:rPr>
              <a:t> na psaní malého písmene u podstatných jmen 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8DD10-C502-4386-B7A9-4676309A7E5F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8543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930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811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912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872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36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005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019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86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5950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8447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5447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8028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4262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5932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0761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8217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7941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6536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9398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7820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969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298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505C928-3BA3-4EDF-A221-4DD392B1A28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78FCC24-24D2-4060-B673-DD451AB1EDAA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180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830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795517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537321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148860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VY_32_INOVACE_17_ S01-Čj-2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Podstatná jména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- 2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. část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566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038246"/>
              </p:ext>
            </p:extLst>
          </p:nvPr>
        </p:nvGraphicFramePr>
        <p:xfrm>
          <a:off x="539552" y="3573016"/>
          <a:ext cx="8280920" cy="2940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- obrázky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- výklad 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 a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fixu. Žáci třídí slova z nabídky na podstatná jména a ostatní slova. Vyhledávají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podtrhávají pod. jména ve větách. Skládají z hlásek podstatná jména. V 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408459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poznávání podstatných jmen mezi ostatními slovními druhy.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najít podstatná jmena mezi ostatními slovními druhy. Dokáže vyhledat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podstatná jména ve větách.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55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3795" y="4149081"/>
            <a:ext cx="5637010" cy="1785584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Podstatná jména 2. část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Český jazyk 2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5951053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Podstatná jména ….  </a:t>
            </a:r>
            <a:r>
              <a:rPr lang="cs-CZ" dirty="0"/>
              <a:t>n</a:t>
            </a:r>
            <a:r>
              <a:rPr lang="cs-CZ" dirty="0" smtClean="0"/>
              <a:t>ázvy osob, zvířat, </a:t>
            </a:r>
            <a:r>
              <a:rPr lang="cs-CZ" dirty="0" smtClean="0"/>
              <a:t>věcí …</a:t>
            </a:r>
            <a:endParaRPr lang="cs-CZ" dirty="0" smtClean="0"/>
          </a:p>
          <a:p>
            <a:r>
              <a:rPr lang="cs-CZ" dirty="0" smtClean="0"/>
              <a:t>Píšeme malé </a:t>
            </a:r>
            <a:r>
              <a:rPr lang="cs-CZ" dirty="0" smtClean="0"/>
              <a:t>písmeno! </a:t>
            </a:r>
            <a:r>
              <a:rPr lang="cs-CZ" dirty="0" smtClean="0"/>
              <a:t>Ukazuj na ně slovy TEN, TA,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72816"/>
            <a:ext cx="6909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Vhoď do rybníka slova, která jsou podstatná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jména. 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Vždy klikni.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421748" y="2318197"/>
            <a:ext cx="3799646" cy="2343914"/>
          </a:xfrm>
          <a:custGeom>
            <a:avLst/>
            <a:gdLst>
              <a:gd name="connsiteX0" fmla="*/ 876142 w 3799646"/>
              <a:gd name="connsiteY0" fmla="*/ 128789 h 2343914"/>
              <a:gd name="connsiteX1" fmla="*/ 695837 w 3799646"/>
              <a:gd name="connsiteY1" fmla="*/ 141668 h 2343914"/>
              <a:gd name="connsiteX2" fmla="*/ 657201 w 3799646"/>
              <a:gd name="connsiteY2" fmla="*/ 154547 h 2343914"/>
              <a:gd name="connsiteX3" fmla="*/ 631443 w 3799646"/>
              <a:gd name="connsiteY3" fmla="*/ 193183 h 2343914"/>
              <a:gd name="connsiteX4" fmla="*/ 618564 w 3799646"/>
              <a:gd name="connsiteY4" fmla="*/ 231820 h 2343914"/>
              <a:gd name="connsiteX5" fmla="*/ 567049 w 3799646"/>
              <a:gd name="connsiteY5" fmla="*/ 244699 h 2343914"/>
              <a:gd name="connsiteX6" fmla="*/ 438260 w 3799646"/>
              <a:gd name="connsiteY6" fmla="*/ 257578 h 2343914"/>
              <a:gd name="connsiteX7" fmla="*/ 360987 w 3799646"/>
              <a:gd name="connsiteY7" fmla="*/ 270457 h 2343914"/>
              <a:gd name="connsiteX8" fmla="*/ 309471 w 3799646"/>
              <a:gd name="connsiteY8" fmla="*/ 347730 h 2343914"/>
              <a:gd name="connsiteX9" fmla="*/ 296592 w 3799646"/>
              <a:gd name="connsiteY9" fmla="*/ 386366 h 2343914"/>
              <a:gd name="connsiteX10" fmla="*/ 270835 w 3799646"/>
              <a:gd name="connsiteY10" fmla="*/ 425003 h 2343914"/>
              <a:gd name="connsiteX11" fmla="*/ 245077 w 3799646"/>
              <a:gd name="connsiteY11" fmla="*/ 502276 h 2343914"/>
              <a:gd name="connsiteX12" fmla="*/ 232198 w 3799646"/>
              <a:gd name="connsiteY12" fmla="*/ 540913 h 2343914"/>
              <a:gd name="connsiteX13" fmla="*/ 206440 w 3799646"/>
              <a:gd name="connsiteY13" fmla="*/ 631065 h 2343914"/>
              <a:gd name="connsiteX14" fmla="*/ 180683 w 3799646"/>
              <a:gd name="connsiteY14" fmla="*/ 785611 h 2343914"/>
              <a:gd name="connsiteX15" fmla="*/ 154925 w 3799646"/>
              <a:gd name="connsiteY15" fmla="*/ 824248 h 2343914"/>
              <a:gd name="connsiteX16" fmla="*/ 90530 w 3799646"/>
              <a:gd name="connsiteY16" fmla="*/ 940158 h 2343914"/>
              <a:gd name="connsiteX17" fmla="*/ 26136 w 3799646"/>
              <a:gd name="connsiteY17" fmla="*/ 1068947 h 2343914"/>
              <a:gd name="connsiteX18" fmla="*/ 13257 w 3799646"/>
              <a:gd name="connsiteY18" fmla="*/ 1107583 h 2343914"/>
              <a:gd name="connsiteX19" fmla="*/ 13257 w 3799646"/>
              <a:gd name="connsiteY19" fmla="*/ 1339403 h 2343914"/>
              <a:gd name="connsiteX20" fmla="*/ 26136 w 3799646"/>
              <a:gd name="connsiteY20" fmla="*/ 1378040 h 2343914"/>
              <a:gd name="connsiteX21" fmla="*/ 51894 w 3799646"/>
              <a:gd name="connsiteY21" fmla="*/ 1609859 h 2343914"/>
              <a:gd name="connsiteX22" fmla="*/ 64773 w 3799646"/>
              <a:gd name="connsiteY22" fmla="*/ 1661375 h 2343914"/>
              <a:gd name="connsiteX23" fmla="*/ 90530 w 3799646"/>
              <a:gd name="connsiteY23" fmla="*/ 1700011 h 2343914"/>
              <a:gd name="connsiteX24" fmla="*/ 116288 w 3799646"/>
              <a:gd name="connsiteY24" fmla="*/ 1751527 h 2343914"/>
              <a:gd name="connsiteX25" fmla="*/ 154925 w 3799646"/>
              <a:gd name="connsiteY25" fmla="*/ 1777285 h 2343914"/>
              <a:gd name="connsiteX26" fmla="*/ 206440 w 3799646"/>
              <a:gd name="connsiteY26" fmla="*/ 1854558 h 2343914"/>
              <a:gd name="connsiteX27" fmla="*/ 270835 w 3799646"/>
              <a:gd name="connsiteY27" fmla="*/ 1931831 h 2343914"/>
              <a:gd name="connsiteX28" fmla="*/ 386745 w 3799646"/>
              <a:gd name="connsiteY28" fmla="*/ 1996226 h 2343914"/>
              <a:gd name="connsiteX29" fmla="*/ 425381 w 3799646"/>
              <a:gd name="connsiteY29" fmla="*/ 2021983 h 2343914"/>
              <a:gd name="connsiteX30" fmla="*/ 528412 w 3799646"/>
              <a:gd name="connsiteY30" fmla="*/ 2073499 h 2343914"/>
              <a:gd name="connsiteX31" fmla="*/ 567049 w 3799646"/>
              <a:gd name="connsiteY31" fmla="*/ 2099257 h 2343914"/>
              <a:gd name="connsiteX32" fmla="*/ 631443 w 3799646"/>
              <a:gd name="connsiteY32" fmla="*/ 2112135 h 2343914"/>
              <a:gd name="connsiteX33" fmla="*/ 682959 w 3799646"/>
              <a:gd name="connsiteY33" fmla="*/ 2125014 h 2343914"/>
              <a:gd name="connsiteX34" fmla="*/ 798868 w 3799646"/>
              <a:gd name="connsiteY34" fmla="*/ 2163651 h 2343914"/>
              <a:gd name="connsiteX35" fmla="*/ 837505 w 3799646"/>
              <a:gd name="connsiteY35" fmla="*/ 2176530 h 2343914"/>
              <a:gd name="connsiteX36" fmla="*/ 876142 w 3799646"/>
              <a:gd name="connsiteY36" fmla="*/ 2202288 h 2343914"/>
              <a:gd name="connsiteX37" fmla="*/ 979173 w 3799646"/>
              <a:gd name="connsiteY37" fmla="*/ 2228045 h 2343914"/>
              <a:gd name="connsiteX38" fmla="*/ 1120840 w 3799646"/>
              <a:gd name="connsiteY38" fmla="*/ 2266682 h 2343914"/>
              <a:gd name="connsiteX39" fmla="*/ 1159477 w 3799646"/>
              <a:gd name="connsiteY39" fmla="*/ 2279561 h 2343914"/>
              <a:gd name="connsiteX40" fmla="*/ 1236750 w 3799646"/>
              <a:gd name="connsiteY40" fmla="*/ 2292440 h 2343914"/>
              <a:gd name="connsiteX41" fmla="*/ 1275387 w 3799646"/>
              <a:gd name="connsiteY41" fmla="*/ 2305318 h 2343914"/>
              <a:gd name="connsiteX42" fmla="*/ 1429933 w 3799646"/>
              <a:gd name="connsiteY42" fmla="*/ 2318197 h 2343914"/>
              <a:gd name="connsiteX43" fmla="*/ 1842057 w 3799646"/>
              <a:gd name="connsiteY43" fmla="*/ 2318197 h 2343914"/>
              <a:gd name="connsiteX44" fmla="*/ 1919330 w 3799646"/>
              <a:gd name="connsiteY44" fmla="*/ 2292440 h 2343914"/>
              <a:gd name="connsiteX45" fmla="*/ 1970846 w 3799646"/>
              <a:gd name="connsiteY45" fmla="*/ 2279561 h 2343914"/>
              <a:gd name="connsiteX46" fmla="*/ 2022361 w 3799646"/>
              <a:gd name="connsiteY46" fmla="*/ 2253803 h 2343914"/>
              <a:gd name="connsiteX47" fmla="*/ 2112514 w 3799646"/>
              <a:gd name="connsiteY47" fmla="*/ 2228045 h 2343914"/>
              <a:gd name="connsiteX48" fmla="*/ 2318576 w 3799646"/>
              <a:gd name="connsiteY48" fmla="*/ 2240924 h 2343914"/>
              <a:gd name="connsiteX49" fmla="*/ 2370091 w 3799646"/>
              <a:gd name="connsiteY49" fmla="*/ 2253803 h 2343914"/>
              <a:gd name="connsiteX50" fmla="*/ 2524637 w 3799646"/>
              <a:gd name="connsiteY50" fmla="*/ 2279561 h 2343914"/>
              <a:gd name="connsiteX51" fmla="*/ 3091308 w 3799646"/>
              <a:gd name="connsiteY51" fmla="*/ 2266682 h 2343914"/>
              <a:gd name="connsiteX52" fmla="*/ 3142823 w 3799646"/>
              <a:gd name="connsiteY52" fmla="*/ 2253803 h 2343914"/>
              <a:gd name="connsiteX53" fmla="*/ 3207218 w 3799646"/>
              <a:gd name="connsiteY53" fmla="*/ 2240924 h 2343914"/>
              <a:gd name="connsiteX54" fmla="*/ 3245854 w 3799646"/>
              <a:gd name="connsiteY54" fmla="*/ 2228045 h 2343914"/>
              <a:gd name="connsiteX55" fmla="*/ 3310249 w 3799646"/>
              <a:gd name="connsiteY55" fmla="*/ 2215166 h 2343914"/>
              <a:gd name="connsiteX56" fmla="*/ 3400401 w 3799646"/>
              <a:gd name="connsiteY56" fmla="*/ 2176530 h 2343914"/>
              <a:gd name="connsiteX57" fmla="*/ 3439037 w 3799646"/>
              <a:gd name="connsiteY57" fmla="*/ 2163651 h 2343914"/>
              <a:gd name="connsiteX58" fmla="*/ 3477674 w 3799646"/>
              <a:gd name="connsiteY58" fmla="*/ 2125014 h 2343914"/>
              <a:gd name="connsiteX59" fmla="*/ 3516311 w 3799646"/>
              <a:gd name="connsiteY59" fmla="*/ 2112135 h 2343914"/>
              <a:gd name="connsiteX60" fmla="*/ 3542068 w 3799646"/>
              <a:gd name="connsiteY60" fmla="*/ 2073499 h 2343914"/>
              <a:gd name="connsiteX61" fmla="*/ 3606463 w 3799646"/>
              <a:gd name="connsiteY61" fmla="*/ 1996226 h 2343914"/>
              <a:gd name="connsiteX62" fmla="*/ 3670857 w 3799646"/>
              <a:gd name="connsiteY62" fmla="*/ 1880316 h 2343914"/>
              <a:gd name="connsiteX63" fmla="*/ 3696615 w 3799646"/>
              <a:gd name="connsiteY63" fmla="*/ 1841679 h 2343914"/>
              <a:gd name="connsiteX64" fmla="*/ 3709494 w 3799646"/>
              <a:gd name="connsiteY64" fmla="*/ 1790164 h 2343914"/>
              <a:gd name="connsiteX65" fmla="*/ 3735252 w 3799646"/>
              <a:gd name="connsiteY65" fmla="*/ 1738648 h 2343914"/>
              <a:gd name="connsiteX66" fmla="*/ 3748130 w 3799646"/>
              <a:gd name="connsiteY66" fmla="*/ 1674254 h 2343914"/>
              <a:gd name="connsiteX67" fmla="*/ 3735252 w 3799646"/>
              <a:gd name="connsiteY67" fmla="*/ 1365161 h 2343914"/>
              <a:gd name="connsiteX68" fmla="*/ 3709494 w 3799646"/>
              <a:gd name="connsiteY68" fmla="*/ 1287888 h 2343914"/>
              <a:gd name="connsiteX69" fmla="*/ 3735252 w 3799646"/>
              <a:gd name="connsiteY69" fmla="*/ 940158 h 2343914"/>
              <a:gd name="connsiteX70" fmla="*/ 3761009 w 3799646"/>
              <a:gd name="connsiteY70" fmla="*/ 824248 h 2343914"/>
              <a:gd name="connsiteX71" fmla="*/ 3773888 w 3799646"/>
              <a:gd name="connsiteY71" fmla="*/ 759854 h 2343914"/>
              <a:gd name="connsiteX72" fmla="*/ 3786767 w 3799646"/>
              <a:gd name="connsiteY72" fmla="*/ 708338 h 2343914"/>
              <a:gd name="connsiteX73" fmla="*/ 3799646 w 3799646"/>
              <a:gd name="connsiteY73" fmla="*/ 618186 h 2343914"/>
              <a:gd name="connsiteX74" fmla="*/ 3786767 w 3799646"/>
              <a:gd name="connsiteY74" fmla="*/ 399245 h 2343914"/>
              <a:gd name="connsiteX75" fmla="*/ 3748130 w 3799646"/>
              <a:gd name="connsiteY75" fmla="*/ 347730 h 2343914"/>
              <a:gd name="connsiteX76" fmla="*/ 3606463 w 3799646"/>
              <a:gd name="connsiteY76" fmla="*/ 270457 h 2343914"/>
              <a:gd name="connsiteX77" fmla="*/ 3567826 w 3799646"/>
              <a:gd name="connsiteY77" fmla="*/ 244699 h 2343914"/>
              <a:gd name="connsiteX78" fmla="*/ 3490553 w 3799646"/>
              <a:gd name="connsiteY78" fmla="*/ 231820 h 2343914"/>
              <a:gd name="connsiteX79" fmla="*/ 3400401 w 3799646"/>
              <a:gd name="connsiteY79" fmla="*/ 218941 h 2343914"/>
              <a:gd name="connsiteX80" fmla="*/ 3348885 w 3799646"/>
              <a:gd name="connsiteY80" fmla="*/ 206062 h 2343914"/>
              <a:gd name="connsiteX81" fmla="*/ 2872367 w 3799646"/>
              <a:gd name="connsiteY81" fmla="*/ 193183 h 2343914"/>
              <a:gd name="connsiteX82" fmla="*/ 2807973 w 3799646"/>
              <a:gd name="connsiteY82" fmla="*/ 180304 h 2343914"/>
              <a:gd name="connsiteX83" fmla="*/ 2640547 w 3799646"/>
              <a:gd name="connsiteY83" fmla="*/ 167426 h 2343914"/>
              <a:gd name="connsiteX84" fmla="*/ 2524637 w 3799646"/>
              <a:gd name="connsiteY84" fmla="*/ 128789 h 2343914"/>
              <a:gd name="connsiteX85" fmla="*/ 2421606 w 3799646"/>
              <a:gd name="connsiteY85" fmla="*/ 103031 h 2343914"/>
              <a:gd name="connsiteX86" fmla="*/ 2292818 w 3799646"/>
              <a:gd name="connsiteY86" fmla="*/ 64395 h 2343914"/>
              <a:gd name="connsiteX87" fmla="*/ 2254181 w 3799646"/>
              <a:gd name="connsiteY87" fmla="*/ 51516 h 2343914"/>
              <a:gd name="connsiteX88" fmla="*/ 2151150 w 3799646"/>
              <a:gd name="connsiteY88" fmla="*/ 25758 h 2343914"/>
              <a:gd name="connsiteX89" fmla="*/ 2086756 w 3799646"/>
              <a:gd name="connsiteY89" fmla="*/ 12879 h 2343914"/>
              <a:gd name="connsiteX90" fmla="*/ 1816299 w 3799646"/>
              <a:gd name="connsiteY90" fmla="*/ 0 h 2343914"/>
              <a:gd name="connsiteX91" fmla="*/ 1635995 w 3799646"/>
              <a:gd name="connsiteY91" fmla="*/ 12879 h 2343914"/>
              <a:gd name="connsiteX92" fmla="*/ 1507206 w 3799646"/>
              <a:gd name="connsiteY92" fmla="*/ 38637 h 2343914"/>
              <a:gd name="connsiteX93" fmla="*/ 1468570 w 3799646"/>
              <a:gd name="connsiteY93" fmla="*/ 51516 h 2343914"/>
              <a:gd name="connsiteX94" fmla="*/ 1236750 w 3799646"/>
              <a:gd name="connsiteY94" fmla="*/ 64395 h 2343914"/>
              <a:gd name="connsiteX95" fmla="*/ 927657 w 3799646"/>
              <a:gd name="connsiteY95" fmla="*/ 90152 h 2343914"/>
              <a:gd name="connsiteX96" fmla="*/ 876142 w 3799646"/>
              <a:gd name="connsiteY96" fmla="*/ 128789 h 234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3799646" h="2343914">
                <a:moveTo>
                  <a:pt x="876142" y="128789"/>
                </a:moveTo>
                <a:cubicBezTo>
                  <a:pt x="837505" y="137375"/>
                  <a:pt x="755679" y="134628"/>
                  <a:pt x="695837" y="141668"/>
                </a:cubicBezTo>
                <a:cubicBezTo>
                  <a:pt x="682355" y="143254"/>
                  <a:pt x="667802" y="146067"/>
                  <a:pt x="657201" y="154547"/>
                </a:cubicBezTo>
                <a:cubicBezTo>
                  <a:pt x="645114" y="164216"/>
                  <a:pt x="640029" y="180304"/>
                  <a:pt x="631443" y="193183"/>
                </a:cubicBezTo>
                <a:cubicBezTo>
                  <a:pt x="627150" y="206062"/>
                  <a:pt x="629165" y="223339"/>
                  <a:pt x="618564" y="231820"/>
                </a:cubicBezTo>
                <a:cubicBezTo>
                  <a:pt x="604743" y="242877"/>
                  <a:pt x="584571" y="242196"/>
                  <a:pt x="567049" y="244699"/>
                </a:cubicBezTo>
                <a:cubicBezTo>
                  <a:pt x="524339" y="250801"/>
                  <a:pt x="481071" y="252227"/>
                  <a:pt x="438260" y="257578"/>
                </a:cubicBezTo>
                <a:cubicBezTo>
                  <a:pt x="412349" y="260817"/>
                  <a:pt x="386745" y="266164"/>
                  <a:pt x="360987" y="270457"/>
                </a:cubicBezTo>
                <a:cubicBezTo>
                  <a:pt x="343815" y="296215"/>
                  <a:pt x="319261" y="318362"/>
                  <a:pt x="309471" y="347730"/>
                </a:cubicBezTo>
                <a:cubicBezTo>
                  <a:pt x="305178" y="360609"/>
                  <a:pt x="302663" y="374224"/>
                  <a:pt x="296592" y="386366"/>
                </a:cubicBezTo>
                <a:cubicBezTo>
                  <a:pt x="289670" y="400210"/>
                  <a:pt x="277121" y="410859"/>
                  <a:pt x="270835" y="425003"/>
                </a:cubicBezTo>
                <a:cubicBezTo>
                  <a:pt x="259808" y="449814"/>
                  <a:pt x="253663" y="476518"/>
                  <a:pt x="245077" y="502276"/>
                </a:cubicBezTo>
                <a:lnTo>
                  <a:pt x="232198" y="540913"/>
                </a:lnTo>
                <a:cubicBezTo>
                  <a:pt x="220809" y="575081"/>
                  <a:pt x="213371" y="594099"/>
                  <a:pt x="206440" y="631065"/>
                </a:cubicBezTo>
                <a:cubicBezTo>
                  <a:pt x="196816" y="682396"/>
                  <a:pt x="209653" y="742156"/>
                  <a:pt x="180683" y="785611"/>
                </a:cubicBezTo>
                <a:cubicBezTo>
                  <a:pt x="172097" y="798490"/>
                  <a:pt x="161212" y="810103"/>
                  <a:pt x="154925" y="824248"/>
                </a:cubicBezTo>
                <a:cubicBezTo>
                  <a:pt x="104497" y="937710"/>
                  <a:pt x="161051" y="869637"/>
                  <a:pt x="90530" y="940158"/>
                </a:cubicBezTo>
                <a:cubicBezTo>
                  <a:pt x="57985" y="1037795"/>
                  <a:pt x="81064" y="995710"/>
                  <a:pt x="26136" y="1068947"/>
                </a:cubicBezTo>
                <a:cubicBezTo>
                  <a:pt x="21843" y="1081826"/>
                  <a:pt x="15919" y="1094271"/>
                  <a:pt x="13257" y="1107583"/>
                </a:cubicBezTo>
                <a:cubicBezTo>
                  <a:pt x="-6257" y="1205153"/>
                  <a:pt x="-2481" y="1229241"/>
                  <a:pt x="13257" y="1339403"/>
                </a:cubicBezTo>
                <a:cubicBezTo>
                  <a:pt x="15177" y="1352842"/>
                  <a:pt x="21843" y="1365161"/>
                  <a:pt x="26136" y="1378040"/>
                </a:cubicBezTo>
                <a:cubicBezTo>
                  <a:pt x="34722" y="1455313"/>
                  <a:pt x="33037" y="1534432"/>
                  <a:pt x="51894" y="1609859"/>
                </a:cubicBezTo>
                <a:cubicBezTo>
                  <a:pt x="56187" y="1627031"/>
                  <a:pt x="57801" y="1645106"/>
                  <a:pt x="64773" y="1661375"/>
                </a:cubicBezTo>
                <a:cubicBezTo>
                  <a:pt x="70870" y="1675602"/>
                  <a:pt x="82851" y="1686572"/>
                  <a:pt x="90530" y="1700011"/>
                </a:cubicBezTo>
                <a:cubicBezTo>
                  <a:pt x="100055" y="1716680"/>
                  <a:pt x="103997" y="1736778"/>
                  <a:pt x="116288" y="1751527"/>
                </a:cubicBezTo>
                <a:cubicBezTo>
                  <a:pt x="126197" y="1763418"/>
                  <a:pt x="142046" y="1768699"/>
                  <a:pt x="154925" y="1777285"/>
                </a:cubicBezTo>
                <a:cubicBezTo>
                  <a:pt x="177558" y="1845184"/>
                  <a:pt x="152845" y="1790243"/>
                  <a:pt x="206440" y="1854558"/>
                </a:cubicBezTo>
                <a:cubicBezTo>
                  <a:pt x="245604" y="1901556"/>
                  <a:pt x="217366" y="1890244"/>
                  <a:pt x="270835" y="1931831"/>
                </a:cubicBezTo>
                <a:cubicBezTo>
                  <a:pt x="417020" y="2045530"/>
                  <a:pt x="293473" y="1949591"/>
                  <a:pt x="386745" y="1996226"/>
                </a:cubicBezTo>
                <a:cubicBezTo>
                  <a:pt x="400589" y="2003148"/>
                  <a:pt x="411793" y="2014571"/>
                  <a:pt x="425381" y="2021983"/>
                </a:cubicBezTo>
                <a:cubicBezTo>
                  <a:pt x="459090" y="2040370"/>
                  <a:pt x="496463" y="2052200"/>
                  <a:pt x="528412" y="2073499"/>
                </a:cubicBezTo>
                <a:cubicBezTo>
                  <a:pt x="541291" y="2082085"/>
                  <a:pt x="552556" y="2093822"/>
                  <a:pt x="567049" y="2099257"/>
                </a:cubicBezTo>
                <a:cubicBezTo>
                  <a:pt x="587545" y="2106943"/>
                  <a:pt x="610075" y="2107387"/>
                  <a:pt x="631443" y="2112135"/>
                </a:cubicBezTo>
                <a:cubicBezTo>
                  <a:pt x="648722" y="2115975"/>
                  <a:pt x="666005" y="2119928"/>
                  <a:pt x="682959" y="2125014"/>
                </a:cubicBezTo>
                <a:cubicBezTo>
                  <a:pt x="682976" y="2125019"/>
                  <a:pt x="779541" y="2157209"/>
                  <a:pt x="798868" y="2163651"/>
                </a:cubicBezTo>
                <a:cubicBezTo>
                  <a:pt x="811747" y="2167944"/>
                  <a:pt x="826209" y="2169000"/>
                  <a:pt x="837505" y="2176530"/>
                </a:cubicBezTo>
                <a:cubicBezTo>
                  <a:pt x="850384" y="2185116"/>
                  <a:pt x="861595" y="2196998"/>
                  <a:pt x="876142" y="2202288"/>
                </a:cubicBezTo>
                <a:cubicBezTo>
                  <a:pt x="909411" y="2214386"/>
                  <a:pt x="945589" y="2216850"/>
                  <a:pt x="979173" y="2228045"/>
                </a:cubicBezTo>
                <a:cubicBezTo>
                  <a:pt x="1144946" y="2283303"/>
                  <a:pt x="975214" y="2230275"/>
                  <a:pt x="1120840" y="2266682"/>
                </a:cubicBezTo>
                <a:cubicBezTo>
                  <a:pt x="1134010" y="2269975"/>
                  <a:pt x="1146225" y="2276616"/>
                  <a:pt x="1159477" y="2279561"/>
                </a:cubicBezTo>
                <a:cubicBezTo>
                  <a:pt x="1184968" y="2285226"/>
                  <a:pt x="1211259" y="2286775"/>
                  <a:pt x="1236750" y="2292440"/>
                </a:cubicBezTo>
                <a:cubicBezTo>
                  <a:pt x="1250002" y="2295385"/>
                  <a:pt x="1261931" y="2303524"/>
                  <a:pt x="1275387" y="2305318"/>
                </a:cubicBezTo>
                <a:cubicBezTo>
                  <a:pt x="1326627" y="2312150"/>
                  <a:pt x="1378418" y="2313904"/>
                  <a:pt x="1429933" y="2318197"/>
                </a:cubicBezTo>
                <a:cubicBezTo>
                  <a:pt x="1589493" y="2358087"/>
                  <a:pt x="1522500" y="2346393"/>
                  <a:pt x="1842057" y="2318197"/>
                </a:cubicBezTo>
                <a:cubicBezTo>
                  <a:pt x="1869103" y="2315811"/>
                  <a:pt x="1892990" y="2299025"/>
                  <a:pt x="1919330" y="2292440"/>
                </a:cubicBezTo>
                <a:lnTo>
                  <a:pt x="1970846" y="2279561"/>
                </a:lnTo>
                <a:cubicBezTo>
                  <a:pt x="1988018" y="2270975"/>
                  <a:pt x="2004715" y="2261366"/>
                  <a:pt x="2022361" y="2253803"/>
                </a:cubicBezTo>
                <a:cubicBezTo>
                  <a:pt x="2048227" y="2242717"/>
                  <a:pt x="2086373" y="2234580"/>
                  <a:pt x="2112514" y="2228045"/>
                </a:cubicBezTo>
                <a:cubicBezTo>
                  <a:pt x="2181201" y="2232338"/>
                  <a:pt x="2250096" y="2234076"/>
                  <a:pt x="2318576" y="2240924"/>
                </a:cubicBezTo>
                <a:cubicBezTo>
                  <a:pt x="2336188" y="2242685"/>
                  <a:pt x="2352812" y="2249963"/>
                  <a:pt x="2370091" y="2253803"/>
                </a:cubicBezTo>
                <a:cubicBezTo>
                  <a:pt x="2437886" y="2268869"/>
                  <a:pt x="2449377" y="2268809"/>
                  <a:pt x="2524637" y="2279561"/>
                </a:cubicBezTo>
                <a:lnTo>
                  <a:pt x="3091308" y="2266682"/>
                </a:lnTo>
                <a:cubicBezTo>
                  <a:pt x="3108993" y="2265945"/>
                  <a:pt x="3125544" y="2257643"/>
                  <a:pt x="3142823" y="2253803"/>
                </a:cubicBezTo>
                <a:cubicBezTo>
                  <a:pt x="3164192" y="2249054"/>
                  <a:pt x="3185982" y="2246233"/>
                  <a:pt x="3207218" y="2240924"/>
                </a:cubicBezTo>
                <a:cubicBezTo>
                  <a:pt x="3220388" y="2237631"/>
                  <a:pt x="3232684" y="2231338"/>
                  <a:pt x="3245854" y="2228045"/>
                </a:cubicBezTo>
                <a:cubicBezTo>
                  <a:pt x="3267090" y="2222736"/>
                  <a:pt x="3289012" y="2220475"/>
                  <a:pt x="3310249" y="2215166"/>
                </a:cubicBezTo>
                <a:cubicBezTo>
                  <a:pt x="3358576" y="2203085"/>
                  <a:pt x="3348796" y="2198647"/>
                  <a:pt x="3400401" y="2176530"/>
                </a:cubicBezTo>
                <a:cubicBezTo>
                  <a:pt x="3412879" y="2171182"/>
                  <a:pt x="3426158" y="2167944"/>
                  <a:pt x="3439037" y="2163651"/>
                </a:cubicBezTo>
                <a:cubicBezTo>
                  <a:pt x="3451916" y="2150772"/>
                  <a:pt x="3462519" y="2135117"/>
                  <a:pt x="3477674" y="2125014"/>
                </a:cubicBezTo>
                <a:cubicBezTo>
                  <a:pt x="3488970" y="2117484"/>
                  <a:pt x="3505710" y="2120616"/>
                  <a:pt x="3516311" y="2112135"/>
                </a:cubicBezTo>
                <a:cubicBezTo>
                  <a:pt x="3528397" y="2102466"/>
                  <a:pt x="3532159" y="2085390"/>
                  <a:pt x="3542068" y="2073499"/>
                </a:cubicBezTo>
                <a:cubicBezTo>
                  <a:pt x="3624710" y="1974329"/>
                  <a:pt x="3542507" y="2092158"/>
                  <a:pt x="3606463" y="1996226"/>
                </a:cubicBezTo>
                <a:cubicBezTo>
                  <a:pt x="3629131" y="1928221"/>
                  <a:pt x="3611812" y="1968884"/>
                  <a:pt x="3670857" y="1880316"/>
                </a:cubicBezTo>
                <a:lnTo>
                  <a:pt x="3696615" y="1841679"/>
                </a:lnTo>
                <a:cubicBezTo>
                  <a:pt x="3700908" y="1824507"/>
                  <a:pt x="3703279" y="1806737"/>
                  <a:pt x="3709494" y="1790164"/>
                </a:cubicBezTo>
                <a:cubicBezTo>
                  <a:pt x="3716235" y="1772188"/>
                  <a:pt x="3729181" y="1756862"/>
                  <a:pt x="3735252" y="1738648"/>
                </a:cubicBezTo>
                <a:cubicBezTo>
                  <a:pt x="3742174" y="1717882"/>
                  <a:pt x="3743837" y="1695719"/>
                  <a:pt x="3748130" y="1674254"/>
                </a:cubicBezTo>
                <a:cubicBezTo>
                  <a:pt x="3743837" y="1571223"/>
                  <a:pt x="3745513" y="1467770"/>
                  <a:pt x="3735252" y="1365161"/>
                </a:cubicBezTo>
                <a:cubicBezTo>
                  <a:pt x="3732550" y="1338145"/>
                  <a:pt x="3709494" y="1287888"/>
                  <a:pt x="3709494" y="1287888"/>
                </a:cubicBezTo>
                <a:cubicBezTo>
                  <a:pt x="3716775" y="1156835"/>
                  <a:pt x="3717722" y="1062875"/>
                  <a:pt x="3735252" y="940158"/>
                </a:cubicBezTo>
                <a:cubicBezTo>
                  <a:pt x="3743022" y="885770"/>
                  <a:pt x="3749759" y="874874"/>
                  <a:pt x="3761009" y="824248"/>
                </a:cubicBezTo>
                <a:cubicBezTo>
                  <a:pt x="3765758" y="802880"/>
                  <a:pt x="3769139" y="781222"/>
                  <a:pt x="3773888" y="759854"/>
                </a:cubicBezTo>
                <a:cubicBezTo>
                  <a:pt x="3777728" y="742575"/>
                  <a:pt x="3783601" y="725753"/>
                  <a:pt x="3786767" y="708338"/>
                </a:cubicBezTo>
                <a:cubicBezTo>
                  <a:pt x="3792197" y="678472"/>
                  <a:pt x="3795353" y="648237"/>
                  <a:pt x="3799646" y="618186"/>
                </a:cubicBezTo>
                <a:cubicBezTo>
                  <a:pt x="3795353" y="545206"/>
                  <a:pt x="3800446" y="471060"/>
                  <a:pt x="3786767" y="399245"/>
                </a:cubicBezTo>
                <a:cubicBezTo>
                  <a:pt x="3782751" y="378159"/>
                  <a:pt x="3764173" y="361990"/>
                  <a:pt x="3748130" y="347730"/>
                </a:cubicBezTo>
                <a:cubicBezTo>
                  <a:pt x="3674695" y="282454"/>
                  <a:pt x="3682369" y="308410"/>
                  <a:pt x="3606463" y="270457"/>
                </a:cubicBezTo>
                <a:cubicBezTo>
                  <a:pt x="3592618" y="263535"/>
                  <a:pt x="3582510" y="249594"/>
                  <a:pt x="3567826" y="244699"/>
                </a:cubicBezTo>
                <a:cubicBezTo>
                  <a:pt x="3543053" y="236441"/>
                  <a:pt x="3516362" y="235791"/>
                  <a:pt x="3490553" y="231820"/>
                </a:cubicBezTo>
                <a:cubicBezTo>
                  <a:pt x="3460550" y="227204"/>
                  <a:pt x="3430267" y="224371"/>
                  <a:pt x="3400401" y="218941"/>
                </a:cubicBezTo>
                <a:cubicBezTo>
                  <a:pt x="3382986" y="215775"/>
                  <a:pt x="3366564" y="206924"/>
                  <a:pt x="3348885" y="206062"/>
                </a:cubicBezTo>
                <a:cubicBezTo>
                  <a:pt x="3190176" y="198320"/>
                  <a:pt x="3031206" y="197476"/>
                  <a:pt x="2872367" y="193183"/>
                </a:cubicBezTo>
                <a:cubicBezTo>
                  <a:pt x="2850902" y="188890"/>
                  <a:pt x="2829729" y="182721"/>
                  <a:pt x="2807973" y="180304"/>
                </a:cubicBezTo>
                <a:cubicBezTo>
                  <a:pt x="2752342" y="174123"/>
                  <a:pt x="2695618" y="177439"/>
                  <a:pt x="2640547" y="167426"/>
                </a:cubicBezTo>
                <a:cubicBezTo>
                  <a:pt x="2600477" y="160141"/>
                  <a:pt x="2563274" y="141668"/>
                  <a:pt x="2524637" y="128789"/>
                </a:cubicBezTo>
                <a:cubicBezTo>
                  <a:pt x="2465232" y="108987"/>
                  <a:pt x="2499316" y="118573"/>
                  <a:pt x="2421606" y="103031"/>
                </a:cubicBezTo>
                <a:cubicBezTo>
                  <a:pt x="2306238" y="56883"/>
                  <a:pt x="2408903" y="93415"/>
                  <a:pt x="2292818" y="64395"/>
                </a:cubicBezTo>
                <a:cubicBezTo>
                  <a:pt x="2279648" y="61103"/>
                  <a:pt x="2267278" y="55088"/>
                  <a:pt x="2254181" y="51516"/>
                </a:cubicBezTo>
                <a:cubicBezTo>
                  <a:pt x="2220028" y="42201"/>
                  <a:pt x="2185863" y="32701"/>
                  <a:pt x="2151150" y="25758"/>
                </a:cubicBezTo>
                <a:cubicBezTo>
                  <a:pt x="2129685" y="21465"/>
                  <a:pt x="2108581" y="14558"/>
                  <a:pt x="2086756" y="12879"/>
                </a:cubicBezTo>
                <a:cubicBezTo>
                  <a:pt x="1996767" y="5957"/>
                  <a:pt x="1906451" y="4293"/>
                  <a:pt x="1816299" y="0"/>
                </a:cubicBezTo>
                <a:cubicBezTo>
                  <a:pt x="1756198" y="4293"/>
                  <a:pt x="1695784" y="5405"/>
                  <a:pt x="1635995" y="12879"/>
                </a:cubicBezTo>
                <a:cubicBezTo>
                  <a:pt x="1592553" y="18309"/>
                  <a:pt x="1548739" y="24792"/>
                  <a:pt x="1507206" y="38637"/>
                </a:cubicBezTo>
                <a:cubicBezTo>
                  <a:pt x="1494327" y="42930"/>
                  <a:pt x="1482084" y="50229"/>
                  <a:pt x="1468570" y="51516"/>
                </a:cubicBezTo>
                <a:cubicBezTo>
                  <a:pt x="1391526" y="58854"/>
                  <a:pt x="1313982" y="59412"/>
                  <a:pt x="1236750" y="64395"/>
                </a:cubicBezTo>
                <a:cubicBezTo>
                  <a:pt x="1122940" y="71737"/>
                  <a:pt x="1039597" y="79976"/>
                  <a:pt x="927657" y="90152"/>
                </a:cubicBezTo>
                <a:cubicBezTo>
                  <a:pt x="878305" y="123054"/>
                  <a:pt x="914779" y="120203"/>
                  <a:pt x="876142" y="128789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_____________________________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_____________________________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_____________________________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7038235" y="3080276"/>
            <a:ext cx="1368152" cy="587301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kapitán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142177" y="2318197"/>
            <a:ext cx="1187370" cy="542581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utíká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5677627" y="3666542"/>
            <a:ext cx="1234843" cy="538369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zelený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7308304" y="5824622"/>
            <a:ext cx="1202432" cy="51689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hodná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994490" y="4950863"/>
            <a:ext cx="1144477" cy="61433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lžíce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6079232" y="5119722"/>
            <a:ext cx="914400" cy="60701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kůň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6993632" y="4204911"/>
            <a:ext cx="1059904" cy="555501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mezi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347139" y="2853907"/>
            <a:ext cx="1228328" cy="629376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okno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661067" y="5726732"/>
            <a:ext cx="914400" cy="61478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661067" y="4284163"/>
            <a:ext cx="914400" cy="66670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rak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1835696" y="5517232"/>
            <a:ext cx="1302686" cy="614780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hezky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683568" y="4837291"/>
            <a:ext cx="1174555" cy="585936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anděl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9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6" grpId="0" animBg="1"/>
      <p:bldP spid="1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4252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  Ve větách podtrhni podstatná jména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7588937" cy="26776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just"/>
            <a:r>
              <a:rPr lang="cs-CZ" sz="2400" dirty="0" smtClean="0"/>
              <a:t>Vyplašený zajíc peláší k lesu. Můj bratr má nový míč.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 smtClean="0"/>
              <a:t>Pojedeme  k  babičce.  Školáci  chvátají  do školy. 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 smtClean="0"/>
              <a:t>Ať je úkol lehký. Naši  hokejisté  zvítězili. Na  louce  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/>
              <a:t>k</a:t>
            </a:r>
            <a:r>
              <a:rPr lang="cs-CZ" sz="2400" dirty="0" smtClean="0"/>
              <a:t>vete  sedmikráska . Na pasece  se pasou  jehňata.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4221088"/>
            <a:ext cx="7588937" cy="2462213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 *Dopiš slova podřazená.</a:t>
            </a:r>
          </a:p>
          <a:p>
            <a:endParaRPr lang="cs-CZ" dirty="0"/>
          </a:p>
          <a:p>
            <a:r>
              <a:rPr lang="cs-CZ" sz="2000" dirty="0" smtClean="0"/>
              <a:t>OSOBY   ________________________________________________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ZVÍŘATA   _______________________________________________</a:t>
            </a:r>
          </a:p>
          <a:p>
            <a:endParaRPr lang="cs-CZ" sz="2000" dirty="0"/>
          </a:p>
          <a:p>
            <a:r>
              <a:rPr lang="cs-CZ" sz="2000" dirty="0" smtClean="0"/>
              <a:t>VĚCI    _________________________________________________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188640" y="12687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174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290" y="1340768"/>
            <a:ext cx="3999813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Z hlásek poskládej podstatné jméno.</a:t>
            </a:r>
          </a:p>
          <a:p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33269" y="2780928"/>
            <a:ext cx="765786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  <a:r>
              <a:rPr lang="cs-CZ" sz="2400" dirty="0" smtClean="0"/>
              <a:t> a l k    _________                   t i l p o    __________</a:t>
            </a:r>
          </a:p>
          <a:p>
            <a:endParaRPr lang="cs-CZ" sz="2400" dirty="0"/>
          </a:p>
          <a:p>
            <a:r>
              <a:rPr lang="cs-CZ" sz="2400" dirty="0"/>
              <a:t>k</a:t>
            </a:r>
            <a:r>
              <a:rPr lang="cs-CZ" sz="2400" dirty="0" smtClean="0"/>
              <a:t> d a r    _________                  v a c i l e  __________</a:t>
            </a:r>
          </a:p>
          <a:p>
            <a:endParaRPr lang="cs-CZ" sz="2400" dirty="0"/>
          </a:p>
          <a:p>
            <a:r>
              <a:rPr lang="cs-CZ" sz="2400" dirty="0"/>
              <a:t>p</a:t>
            </a:r>
            <a:r>
              <a:rPr lang="cs-CZ" sz="2400" dirty="0" smtClean="0"/>
              <a:t> r k a    _________               ch e p l a c  __________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7791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5848461" cy="7294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 zadaných úkolů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Rybník</a:t>
            </a:r>
          </a:p>
          <a:p>
            <a:r>
              <a:rPr lang="cs-CZ" dirty="0" smtClean="0"/>
              <a:t>Podstatná jména – anděl  rak  kapitán  lžíce  kůň  okno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Věty</a:t>
            </a:r>
          </a:p>
          <a:p>
            <a:r>
              <a:rPr lang="cs-CZ" dirty="0" smtClean="0"/>
              <a:t>Vyplašený </a:t>
            </a:r>
            <a:r>
              <a:rPr lang="cs-CZ" dirty="0" smtClean="0">
                <a:solidFill>
                  <a:srgbClr val="FF0000"/>
                </a:solidFill>
              </a:rPr>
              <a:t>zajíc</a:t>
            </a:r>
            <a:r>
              <a:rPr lang="cs-CZ" dirty="0" smtClean="0"/>
              <a:t> peláší k </a:t>
            </a:r>
            <a:r>
              <a:rPr lang="cs-CZ" dirty="0" smtClean="0">
                <a:solidFill>
                  <a:srgbClr val="FF0000"/>
                </a:solidFill>
              </a:rPr>
              <a:t>lesu</a:t>
            </a:r>
            <a:r>
              <a:rPr lang="cs-CZ" dirty="0" smtClean="0"/>
              <a:t>. Můj </a:t>
            </a:r>
            <a:r>
              <a:rPr lang="cs-CZ" dirty="0" smtClean="0">
                <a:solidFill>
                  <a:srgbClr val="FF0000"/>
                </a:solidFill>
              </a:rPr>
              <a:t>bratr</a:t>
            </a:r>
            <a:r>
              <a:rPr lang="cs-CZ" dirty="0" smtClean="0"/>
              <a:t> má nový </a:t>
            </a:r>
            <a:r>
              <a:rPr lang="cs-CZ" dirty="0" smtClean="0">
                <a:solidFill>
                  <a:srgbClr val="FF0000"/>
                </a:solidFill>
              </a:rPr>
              <a:t>míč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Pojedeme k </a:t>
            </a:r>
            <a:r>
              <a:rPr lang="cs-CZ" dirty="0" smtClean="0">
                <a:solidFill>
                  <a:srgbClr val="FF0000"/>
                </a:solidFill>
              </a:rPr>
              <a:t>babičce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FF0000"/>
                </a:solidFill>
              </a:rPr>
              <a:t>Školác</a:t>
            </a:r>
            <a:r>
              <a:rPr lang="cs-CZ" dirty="0" smtClean="0"/>
              <a:t>i chvátají do </a:t>
            </a:r>
            <a:r>
              <a:rPr lang="cs-CZ" dirty="0" smtClean="0">
                <a:solidFill>
                  <a:srgbClr val="FF0000"/>
                </a:solidFill>
              </a:rPr>
              <a:t>školy.</a:t>
            </a:r>
          </a:p>
          <a:p>
            <a:r>
              <a:rPr lang="cs-CZ" dirty="0" smtClean="0"/>
              <a:t>Ať je </a:t>
            </a:r>
            <a:r>
              <a:rPr lang="cs-CZ" dirty="0" smtClean="0">
                <a:solidFill>
                  <a:srgbClr val="FF0000"/>
                </a:solidFill>
              </a:rPr>
              <a:t>úkol</a:t>
            </a:r>
            <a:r>
              <a:rPr lang="cs-CZ" dirty="0" smtClean="0"/>
              <a:t> lehký. Naši </a:t>
            </a:r>
            <a:r>
              <a:rPr lang="cs-CZ" dirty="0" smtClean="0">
                <a:solidFill>
                  <a:srgbClr val="FF0000"/>
                </a:solidFill>
              </a:rPr>
              <a:t>hokejisté</a:t>
            </a:r>
            <a:r>
              <a:rPr lang="cs-CZ" dirty="0" smtClean="0"/>
              <a:t> zvítězili. Na </a:t>
            </a:r>
            <a:r>
              <a:rPr lang="cs-CZ" dirty="0" smtClean="0">
                <a:solidFill>
                  <a:srgbClr val="FF0000"/>
                </a:solidFill>
              </a:rPr>
              <a:t>louce</a:t>
            </a:r>
            <a:r>
              <a:rPr lang="cs-CZ" dirty="0" smtClean="0"/>
              <a:t> </a:t>
            </a:r>
          </a:p>
          <a:p>
            <a:r>
              <a:rPr lang="cs-CZ" dirty="0"/>
              <a:t>k</a:t>
            </a:r>
            <a:r>
              <a:rPr lang="cs-CZ" dirty="0" smtClean="0"/>
              <a:t>vete </a:t>
            </a:r>
            <a:r>
              <a:rPr lang="cs-CZ" dirty="0" smtClean="0">
                <a:solidFill>
                  <a:srgbClr val="FF0000"/>
                </a:solidFill>
              </a:rPr>
              <a:t>sedmikráska</a:t>
            </a:r>
            <a:r>
              <a:rPr lang="cs-CZ" dirty="0" smtClean="0"/>
              <a:t>. Na </a:t>
            </a:r>
            <a:r>
              <a:rPr lang="cs-CZ" dirty="0" smtClean="0">
                <a:solidFill>
                  <a:srgbClr val="FF0000"/>
                </a:solidFill>
              </a:rPr>
              <a:t>pasece</a:t>
            </a:r>
            <a:r>
              <a:rPr lang="cs-CZ" dirty="0" smtClean="0"/>
              <a:t> se pasou </a:t>
            </a:r>
            <a:r>
              <a:rPr lang="cs-CZ" dirty="0" smtClean="0">
                <a:solidFill>
                  <a:srgbClr val="FF0000"/>
                </a:solidFill>
              </a:rPr>
              <a:t>jehňata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Podřazená slova</a:t>
            </a:r>
          </a:p>
          <a:p>
            <a:r>
              <a:rPr lang="cs-CZ" dirty="0" smtClean="0"/>
              <a:t>OSOBY    </a:t>
            </a:r>
            <a:r>
              <a:rPr lang="cs-CZ" u="sng" dirty="0" smtClean="0"/>
              <a:t>maminka, tatínek, bratr, </a:t>
            </a:r>
            <a:r>
              <a:rPr lang="cs-CZ" u="sng" dirty="0" smtClean="0"/>
              <a:t>sestra, </a:t>
            </a:r>
            <a:r>
              <a:rPr lang="cs-CZ" u="sng" dirty="0" smtClean="0"/>
              <a:t>letec…..</a:t>
            </a:r>
          </a:p>
          <a:p>
            <a:r>
              <a:rPr lang="cs-CZ" dirty="0" smtClean="0"/>
              <a:t>ZVÍŘATA  </a:t>
            </a:r>
            <a:r>
              <a:rPr lang="cs-CZ" u="sng" dirty="0" smtClean="0"/>
              <a:t>pes, kočka, slon, tygr, žížala……………….</a:t>
            </a:r>
          </a:p>
          <a:p>
            <a:r>
              <a:rPr lang="cs-CZ" dirty="0" smtClean="0"/>
              <a:t>VĚCI       </a:t>
            </a:r>
            <a:r>
              <a:rPr lang="cs-CZ" u="sng" dirty="0" smtClean="0"/>
              <a:t>stůl, košile, pastička, auto……………………….</a:t>
            </a:r>
          </a:p>
          <a:p>
            <a:endParaRPr lang="cs-CZ" u="sng" dirty="0"/>
          </a:p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Rébus</a:t>
            </a:r>
          </a:p>
          <a:p>
            <a:r>
              <a:rPr lang="cs-CZ" dirty="0"/>
              <a:t>v</a:t>
            </a:r>
            <a:r>
              <a:rPr lang="cs-CZ" dirty="0" smtClean="0"/>
              <a:t>lak                        pilot</a:t>
            </a:r>
          </a:p>
          <a:p>
            <a:r>
              <a:rPr lang="cs-CZ" dirty="0"/>
              <a:t>d</a:t>
            </a:r>
            <a:r>
              <a:rPr lang="cs-CZ" dirty="0" smtClean="0"/>
              <a:t>rak                        lavice</a:t>
            </a:r>
          </a:p>
          <a:p>
            <a:r>
              <a:rPr lang="cs-CZ" dirty="0"/>
              <a:t>k</a:t>
            </a:r>
            <a:r>
              <a:rPr lang="cs-CZ" dirty="0" smtClean="0"/>
              <a:t>apr (prak)              chlapec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 smtClean="0"/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8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31640" y="908720"/>
            <a:ext cx="4360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 použit vlastní materiál.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4204990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165</TotalTime>
  <Words>487</Words>
  <Application>Microsoft Office PowerPoint</Application>
  <PresentationFormat>Předvádění na obrazovce (4:3)</PresentationFormat>
  <Paragraphs>111</Paragraphs>
  <Slides>8</Slides>
  <Notes>2</Notes>
  <HiddenSlides>2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Aerodynamika</vt:lpstr>
      <vt:lpstr>Motiv systému Office</vt:lpstr>
      <vt:lpstr>1_Motiv systému Office</vt:lpstr>
      <vt:lpstr>Prezentace aplikace PowerPoint</vt:lpstr>
      <vt:lpstr>ANOTACE:</vt:lpstr>
      <vt:lpstr>Český jazyk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jazyk 2</dc:title>
  <dc:creator>MatejovicovaA</dc:creator>
  <cp:lastModifiedBy>admin</cp:lastModifiedBy>
  <cp:revision>23</cp:revision>
  <dcterms:created xsi:type="dcterms:W3CDTF">2011-12-30T19:35:59Z</dcterms:created>
  <dcterms:modified xsi:type="dcterms:W3CDTF">2012-07-11T19:45:21Z</dcterms:modified>
</cp:coreProperties>
</file>