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2"/>
  </p:notesMasterIdLst>
  <p:sldIdLst>
    <p:sldId id="261" r:id="rId4"/>
    <p:sldId id="262" r:id="rId5"/>
    <p:sldId id="256" r:id="rId6"/>
    <p:sldId id="257" r:id="rId7"/>
    <p:sldId id="258" r:id="rId8"/>
    <p:sldId id="259" r:id="rId9"/>
    <p:sldId id="260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003D380-E07D-46C1-8FE6-F3B08E05A7C7}" type="presOf" srcId="{27FE2D31-D344-4B63-A89A-A89AB0D9F3E3}" destId="{FE47432B-CA46-450C-8D8F-66C300A95B52}" srcOrd="0" destOrd="0" presId="urn:microsoft.com/office/officeart/2005/8/layout/target3"/>
    <dgm:cxn modelId="{86B3CCE8-3212-4DB8-A2A1-5A73FD901635}" type="presOf" srcId="{914700B9-77B5-440A-A438-DE98B6D4894D}" destId="{E73F1C26-6DCD-4001-88B9-355E01E2BCE7}" srcOrd="0" destOrd="0" presId="urn:microsoft.com/office/officeart/2005/8/layout/target3"/>
    <dgm:cxn modelId="{BA1BBDEF-5BC4-4437-AE1C-39F4BA55C7D0}" type="presOf" srcId="{130831A4-0540-4EC5-8F5A-93030E89D2D9}" destId="{F69CC921-512E-49F4-824C-A648EC5F27A5}" srcOrd="0" destOrd="0" presId="urn:microsoft.com/office/officeart/2005/8/layout/target3"/>
    <dgm:cxn modelId="{3A1B702C-A705-458A-9DB8-DF1A9BB08ACF}" type="presOf" srcId="{100B6B2E-82E6-4C11-B19B-F2DB3A0EA64F}" destId="{645AA564-2E9E-4954-AD87-AE01782CEC59}" srcOrd="0" destOrd="0" presId="urn:microsoft.com/office/officeart/2005/8/layout/target3"/>
    <dgm:cxn modelId="{320D6053-7E26-4CA6-A6A8-290B1B3AC779}" type="presOf" srcId="{1D8420EA-BFA0-403B-80F5-647FA396CC45}" destId="{8467D0EB-87A2-4285-8ACA-0398EFBF29BC}" srcOrd="1" destOrd="0" presId="urn:microsoft.com/office/officeart/2005/8/layout/target3"/>
    <dgm:cxn modelId="{D4C6E97D-B818-45A4-97D1-D28AA81FC544}" type="presOf" srcId="{100B6B2E-82E6-4C11-B19B-F2DB3A0EA64F}" destId="{DBA8199F-D892-4A8E-A352-2B7844050E09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C037E5E4-5AD5-4F0B-B124-C8827A0847C5}" type="presOf" srcId="{914700B9-77B5-440A-A438-DE98B6D4894D}" destId="{BD9AF279-D483-48F2-BBBD-45F8E8923512}" srcOrd="1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B149D9F5-008F-4082-AC3F-9B7DE82E993C}" type="presOf" srcId="{1D8420EA-BFA0-403B-80F5-647FA396CC45}" destId="{F7B3C0B7-F0F7-4F49-B02C-3630F8C5FAE5}" srcOrd="0" destOrd="0" presId="urn:microsoft.com/office/officeart/2005/8/layout/target3"/>
    <dgm:cxn modelId="{603A878D-474F-436F-AD55-EE8763550AF1}" type="presOf" srcId="{130831A4-0540-4EC5-8F5A-93030E89D2D9}" destId="{8E23E229-92FC-49D1-B5FE-0303176B8A4E}" srcOrd="1" destOrd="0" presId="urn:microsoft.com/office/officeart/2005/8/layout/target3"/>
    <dgm:cxn modelId="{C6564D88-738D-41FA-B2C5-1A76E84EDA7D}" type="presParOf" srcId="{FE47432B-CA46-450C-8D8F-66C300A95B52}" destId="{B522209E-30D0-49D6-A340-2D383A11C668}" srcOrd="0" destOrd="0" presId="urn:microsoft.com/office/officeart/2005/8/layout/target3"/>
    <dgm:cxn modelId="{EF2C4D93-9079-487D-A049-E64BE96F2EBF}" type="presParOf" srcId="{FE47432B-CA46-450C-8D8F-66C300A95B52}" destId="{ED5A8377-51D5-4DC5-B0E7-680166966720}" srcOrd="1" destOrd="0" presId="urn:microsoft.com/office/officeart/2005/8/layout/target3"/>
    <dgm:cxn modelId="{1EAE68FD-EBF1-4EE3-A9B7-192B730FFC22}" type="presParOf" srcId="{FE47432B-CA46-450C-8D8F-66C300A95B52}" destId="{F69CC921-512E-49F4-824C-A648EC5F27A5}" srcOrd="2" destOrd="0" presId="urn:microsoft.com/office/officeart/2005/8/layout/target3"/>
    <dgm:cxn modelId="{ECB210BC-C9DA-4C3F-8510-40FD3FA12AC2}" type="presParOf" srcId="{FE47432B-CA46-450C-8D8F-66C300A95B52}" destId="{61C9CE18-EDA6-4EDF-BA1C-09779D38FBBF}" srcOrd="3" destOrd="0" presId="urn:microsoft.com/office/officeart/2005/8/layout/target3"/>
    <dgm:cxn modelId="{A32F89CB-8A22-4358-BF75-7ADA3184592D}" type="presParOf" srcId="{FE47432B-CA46-450C-8D8F-66C300A95B52}" destId="{D60DEAAB-7AFE-435A-ACF6-18851E4B0426}" srcOrd="4" destOrd="0" presId="urn:microsoft.com/office/officeart/2005/8/layout/target3"/>
    <dgm:cxn modelId="{3F6248F7-8135-4841-A0CC-D79FDCA76F25}" type="presParOf" srcId="{FE47432B-CA46-450C-8D8F-66C300A95B52}" destId="{F7B3C0B7-F0F7-4F49-B02C-3630F8C5FAE5}" srcOrd="5" destOrd="0" presId="urn:microsoft.com/office/officeart/2005/8/layout/target3"/>
    <dgm:cxn modelId="{B518D58D-1BE0-40A3-8428-42FAC9BE13C5}" type="presParOf" srcId="{FE47432B-CA46-450C-8D8F-66C300A95B52}" destId="{C9DA9446-E2D3-4F6A-8960-3CADFBF870B8}" srcOrd="6" destOrd="0" presId="urn:microsoft.com/office/officeart/2005/8/layout/target3"/>
    <dgm:cxn modelId="{8B8D4FFA-9C66-469D-A66B-A4D5E1D46894}" type="presParOf" srcId="{FE47432B-CA46-450C-8D8F-66C300A95B52}" destId="{9726EC6F-D322-4CD3-B489-1BE3DF7CE70B}" srcOrd="7" destOrd="0" presId="urn:microsoft.com/office/officeart/2005/8/layout/target3"/>
    <dgm:cxn modelId="{C85DD161-22FE-4398-9DE1-534F78B4251D}" type="presParOf" srcId="{FE47432B-CA46-450C-8D8F-66C300A95B52}" destId="{645AA564-2E9E-4954-AD87-AE01782CEC59}" srcOrd="8" destOrd="0" presId="urn:microsoft.com/office/officeart/2005/8/layout/target3"/>
    <dgm:cxn modelId="{0624B2FF-D28B-43C5-8701-027C12000700}" type="presParOf" srcId="{FE47432B-CA46-450C-8D8F-66C300A95B52}" destId="{8538CAC4-6A86-42B8-B5AF-2FF155DB9D02}" srcOrd="9" destOrd="0" presId="urn:microsoft.com/office/officeart/2005/8/layout/target3"/>
    <dgm:cxn modelId="{1C86C679-1217-4551-BF76-E89591BFCEDB}" type="presParOf" srcId="{FE47432B-CA46-450C-8D8F-66C300A95B52}" destId="{26FD6024-A07F-46D0-8BC0-B5E595C5673D}" srcOrd="10" destOrd="0" presId="urn:microsoft.com/office/officeart/2005/8/layout/target3"/>
    <dgm:cxn modelId="{AAA4316A-FD16-43A0-8D18-EC9E6EFC13D5}" type="presParOf" srcId="{FE47432B-CA46-450C-8D8F-66C300A95B52}" destId="{E73F1C26-6DCD-4001-88B9-355E01E2BCE7}" srcOrd="11" destOrd="0" presId="urn:microsoft.com/office/officeart/2005/8/layout/target3"/>
    <dgm:cxn modelId="{EB65362A-F2B5-4A41-8E82-2402C2ADD309}" type="presParOf" srcId="{FE47432B-CA46-450C-8D8F-66C300A95B52}" destId="{8E23E229-92FC-49D1-B5FE-0303176B8A4E}" srcOrd="12" destOrd="0" presId="urn:microsoft.com/office/officeart/2005/8/layout/target3"/>
    <dgm:cxn modelId="{F38094E7-FCAD-4B20-A100-A76FD13487FA}" type="presParOf" srcId="{FE47432B-CA46-450C-8D8F-66C300A95B52}" destId="{8467D0EB-87A2-4285-8ACA-0398EFBF29BC}" srcOrd="13" destOrd="0" presId="urn:microsoft.com/office/officeart/2005/8/layout/target3"/>
    <dgm:cxn modelId="{6A4A259D-5BD5-4ED7-87CB-1FE28B800CF9}" type="presParOf" srcId="{FE47432B-CA46-450C-8D8F-66C300A95B52}" destId="{DBA8199F-D892-4A8E-A352-2B7844050E09}" srcOrd="14" destOrd="0" presId="urn:microsoft.com/office/officeart/2005/8/layout/target3"/>
    <dgm:cxn modelId="{95612320-470B-4EB7-9498-37214E47D035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3588CA-C76C-43F1-83EE-FF0E8B7D2959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550545-C0B7-4F8A-A8FF-12D20D886D8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2127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550545-C0B7-4F8A-A8FF-12D20D886D87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4471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BCD59-3B19-4FB9-9D02-48292D1ED3E6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812ADE-17D1-46BE-B14B-7B0542EFF86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BCD59-3B19-4FB9-9D02-48292D1ED3E6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2ADE-17D1-46BE-B14B-7B0542EFF86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BCD59-3B19-4FB9-9D02-48292D1ED3E6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2ADE-17D1-46BE-B14B-7B0542EFF86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BCD59-3B19-4FB9-9D02-48292D1ED3E6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2ADE-17D1-46BE-B14B-7B0542EFF86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BCD59-3B19-4FB9-9D02-48292D1ED3E6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2ADE-17D1-46BE-B14B-7B0542EFF86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BCD59-3B19-4FB9-9D02-48292D1ED3E6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2ADE-17D1-46BE-B14B-7B0542EFF86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BCD59-3B19-4FB9-9D02-48292D1ED3E6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2ADE-17D1-46BE-B14B-7B0542EFF86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BCD59-3B19-4FB9-9D02-48292D1ED3E6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2ADE-17D1-46BE-B14B-7B0542EFF86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BCD59-3B19-4FB9-9D02-48292D1ED3E6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2ADE-17D1-46BE-B14B-7B0542EFF86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BCD59-3B19-4FB9-9D02-48292D1ED3E6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2ADE-17D1-46BE-B14B-7B0542EFF86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BCD59-3B19-4FB9-9D02-48292D1ED3E6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12ADE-17D1-46BE-B14B-7B0542EFF86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2308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4053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9941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8080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616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0363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183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828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8930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9524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1214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1931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7916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1206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8442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2282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0472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56714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1547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8822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6324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527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0FBCD59-3B19-4FB9-9D02-48292D1ED3E6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3812ADE-17D1-46BE-B14B-7B0542EFF86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551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16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9739891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33781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VY_32_INOVACE_18_S01-Čj-2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Duben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Anna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Matějovicová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2.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Slovesa 1. část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195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336264"/>
              </p:ext>
            </p:extLst>
          </p:nvPr>
        </p:nvGraphicFramePr>
        <p:xfrm>
          <a:off x="539552" y="3284984"/>
          <a:ext cx="8280920" cy="3012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pro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 - obrázky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 – procvičování - výklad učiva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 pomocí pera a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fixu. K obrázkům vymýšlí slovesa, co osoby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dělají.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Třídí podstatná jména a slovesa, vhodná slova spojuje. Vybírá vhodná slovesa do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vět. </a:t>
                      </a:r>
                      <a:b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materiálu jsou využity animace.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272659"/>
              </p:ext>
            </p:extLst>
          </p:nvPr>
        </p:nvGraphicFramePr>
        <p:xfrm>
          <a:off x="539552" y="1196752"/>
          <a:ext cx="8280920" cy="2016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 poznání sloves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vyhledávání sloves ve větách.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umí poznat slovesa mezi ostatními slovními druhy.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Dokáže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vybrat vhodná slovesa do vět. 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494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Český jazyk 2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Slovesa  1. část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21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548680"/>
            <a:ext cx="4176464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SLOVESA   ….  </a:t>
            </a:r>
            <a:r>
              <a:rPr lang="cs-CZ" sz="2000" dirty="0"/>
              <a:t>v</a:t>
            </a:r>
            <a:r>
              <a:rPr lang="cs-CZ" sz="2000" dirty="0" smtClean="0"/>
              <a:t>yjadřují děj.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340768"/>
            <a:ext cx="34186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Pod obrázek napiš, co kdo dělá.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4293096"/>
            <a:ext cx="32405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Ve větách zakroužkuj slovesa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4813325"/>
            <a:ext cx="7704855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Jana běží na autobus. U lesa se pasou srnky.</a:t>
            </a:r>
          </a:p>
          <a:p>
            <a:endParaRPr lang="cs-CZ" sz="2800" dirty="0" smtClean="0"/>
          </a:p>
          <a:p>
            <a:r>
              <a:rPr lang="cs-CZ" sz="2800" dirty="0" smtClean="0"/>
              <a:t>Děti řeší těžké úkoly.  Maminka vaří večeři.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10100"/>
            <a:ext cx="796305" cy="796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835" y="1710100"/>
            <a:ext cx="759346" cy="7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944" y="1710101"/>
            <a:ext cx="696283" cy="7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10101"/>
            <a:ext cx="640498" cy="763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10100"/>
            <a:ext cx="720692" cy="796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987" y="1710100"/>
            <a:ext cx="749763" cy="763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110561"/>
            <a:ext cx="681517" cy="80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898" y="3154602"/>
            <a:ext cx="501210" cy="759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846" y="2963795"/>
            <a:ext cx="732477" cy="967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266" y="3043253"/>
            <a:ext cx="755487" cy="870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9" y="3011886"/>
            <a:ext cx="720692" cy="901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763" y="3070071"/>
            <a:ext cx="962210" cy="86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84554" y="2506405"/>
            <a:ext cx="785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    __________     ________     ________    __________     _________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827584" y="3951015"/>
            <a:ext cx="785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    __________     ________     ________    __________     _________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5289861" y="4889624"/>
            <a:ext cx="1440160" cy="49065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vál 21"/>
          <p:cNvSpPr/>
          <p:nvPr/>
        </p:nvSpPr>
        <p:spPr>
          <a:xfrm>
            <a:off x="5771712" y="5741120"/>
            <a:ext cx="1008112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Ovál 22"/>
          <p:cNvSpPr/>
          <p:nvPr/>
        </p:nvSpPr>
        <p:spPr>
          <a:xfrm>
            <a:off x="1434073" y="5741120"/>
            <a:ext cx="1008112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vál 23"/>
          <p:cNvSpPr/>
          <p:nvPr/>
        </p:nvSpPr>
        <p:spPr>
          <a:xfrm>
            <a:off x="1509220" y="4866395"/>
            <a:ext cx="1008112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71712" y="6309320"/>
            <a:ext cx="2186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Kontrola =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366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69790" y="196815"/>
            <a:ext cx="5131085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3">
                    <a:lumMod val="75000"/>
                  </a:schemeClr>
                </a:solidFill>
              </a:rPr>
              <a:t>Roztřiď slova. Hvězdičky posílej kliknutím.</a:t>
            </a:r>
            <a:endParaRPr lang="cs-CZ" sz="20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2" name="Výbuch 1 11"/>
          <p:cNvSpPr/>
          <p:nvPr/>
        </p:nvSpPr>
        <p:spPr>
          <a:xfrm>
            <a:off x="2707974" y="759474"/>
            <a:ext cx="1495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svítí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Výbuch 1 12"/>
          <p:cNvSpPr/>
          <p:nvPr/>
        </p:nvSpPr>
        <p:spPr>
          <a:xfrm>
            <a:off x="611560" y="2310397"/>
            <a:ext cx="1415008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pálí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Výbuch 1 13"/>
          <p:cNvSpPr/>
          <p:nvPr/>
        </p:nvSpPr>
        <p:spPr>
          <a:xfrm>
            <a:off x="6744816" y="4333741"/>
            <a:ext cx="1406624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žere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Výbuch 1 14"/>
          <p:cNvSpPr/>
          <p:nvPr/>
        </p:nvSpPr>
        <p:spPr>
          <a:xfrm>
            <a:off x="7452320" y="2971800"/>
            <a:ext cx="139824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řeže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Výbuch 1 15"/>
          <p:cNvSpPr/>
          <p:nvPr/>
        </p:nvSpPr>
        <p:spPr>
          <a:xfrm>
            <a:off x="715234" y="3429000"/>
            <a:ext cx="1461864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voní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Výbuch 1 16"/>
          <p:cNvSpPr/>
          <p:nvPr/>
        </p:nvSpPr>
        <p:spPr>
          <a:xfrm>
            <a:off x="5133427" y="4981796"/>
            <a:ext cx="1741512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zpívá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Výbuch 1 17"/>
          <p:cNvSpPr/>
          <p:nvPr/>
        </p:nvSpPr>
        <p:spPr>
          <a:xfrm>
            <a:off x="1578530" y="4333741"/>
            <a:ext cx="1877144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hrnek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Výbuch 1 18"/>
          <p:cNvSpPr/>
          <p:nvPr/>
        </p:nvSpPr>
        <p:spPr>
          <a:xfrm>
            <a:off x="3059832" y="5046976"/>
            <a:ext cx="1913892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slunce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Výbuch 1 19"/>
          <p:cNvSpPr/>
          <p:nvPr/>
        </p:nvSpPr>
        <p:spPr>
          <a:xfrm>
            <a:off x="1384412" y="1220974"/>
            <a:ext cx="1284312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nůž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Výbuch 1 20"/>
          <p:cNvSpPr/>
          <p:nvPr/>
        </p:nvSpPr>
        <p:spPr>
          <a:xfrm>
            <a:off x="4499992" y="699759"/>
            <a:ext cx="1707976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dívka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Výbuch 1 21"/>
          <p:cNvSpPr/>
          <p:nvPr/>
        </p:nvSpPr>
        <p:spPr>
          <a:xfrm>
            <a:off x="7236296" y="1784510"/>
            <a:ext cx="1195536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pes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3" name="Výbuch 1 22"/>
          <p:cNvSpPr/>
          <p:nvPr/>
        </p:nvSpPr>
        <p:spPr>
          <a:xfrm>
            <a:off x="6419056" y="948790"/>
            <a:ext cx="125916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lilie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780606" y="2582931"/>
            <a:ext cx="2472343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PODSTATNÁ JMÉNA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181217" y="3429000"/>
            <a:ext cx="1237839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SLOVESA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84783" y="6093296"/>
            <a:ext cx="7520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Spoj podstatné jméno s vhodným slovesem</a:t>
            </a:r>
            <a:r>
              <a:rPr lang="cs-CZ" dirty="0" smtClean="0"/>
              <a:t>. Kontrolu proveď kliknutím.</a:t>
            </a:r>
            <a:endParaRPr lang="cs-CZ" dirty="0"/>
          </a:p>
        </p:txBody>
      </p:sp>
      <p:cxnSp>
        <p:nvCxnSpPr>
          <p:cNvPr id="4" name="Přímá spojnice se šipkou 3"/>
          <p:cNvCxnSpPr>
            <a:endCxn id="15" idx="1"/>
          </p:cNvCxnSpPr>
          <p:nvPr/>
        </p:nvCxnSpPr>
        <p:spPr>
          <a:xfrm>
            <a:off x="2517102" y="1988840"/>
            <a:ext cx="4935218" cy="1347662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>
            <a:stCxn id="21" idx="2"/>
          </p:cNvCxnSpPr>
          <p:nvPr/>
        </p:nvCxnSpPr>
        <p:spPr>
          <a:xfrm>
            <a:off x="5170926" y="1614159"/>
            <a:ext cx="629210" cy="3432817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2026568" y="1784510"/>
            <a:ext cx="4718248" cy="1829156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7448128" y="2662671"/>
            <a:ext cx="76200" cy="1680729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H="1" flipV="1">
            <a:off x="3707904" y="1614159"/>
            <a:ext cx="308874" cy="3432817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H="1" flipV="1">
            <a:off x="2026568" y="2971800"/>
            <a:ext cx="1033264" cy="153732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151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04664"/>
            <a:ext cx="5754332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Z nabídky vyber vhodné sloveso</a:t>
            </a:r>
            <a:r>
              <a:rPr lang="cs-CZ" dirty="0"/>
              <a:t> </a:t>
            </a:r>
            <a:r>
              <a:rPr lang="cs-CZ" dirty="0" smtClean="0"/>
              <a:t>(po </a:t>
            </a:r>
            <a:r>
              <a:rPr lang="cs-CZ" dirty="0" smtClean="0"/>
              <a:t>doplnění klikni).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6908251" y="5157192"/>
            <a:ext cx="9144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vlála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947520" y="4402035"/>
            <a:ext cx="9144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pluje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947520" y="3645024"/>
            <a:ext cx="9144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staví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947520" y="2852936"/>
            <a:ext cx="9144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loví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947520" y="2099444"/>
            <a:ext cx="9144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hoří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947520" y="1264568"/>
            <a:ext cx="111020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zpívá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827584" y="1412776"/>
            <a:ext cx="518457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krbu  __________  oheň.</a:t>
            </a:r>
          </a:p>
          <a:p>
            <a:endParaRPr lang="cs-CZ" sz="2400" dirty="0"/>
          </a:p>
          <a:p>
            <a:r>
              <a:rPr lang="cs-CZ" sz="2400" dirty="0" smtClean="0"/>
              <a:t>Eva ráda  ___________  veselé písně.</a:t>
            </a:r>
          </a:p>
          <a:p>
            <a:endParaRPr lang="cs-CZ" sz="2400" dirty="0"/>
          </a:p>
          <a:p>
            <a:r>
              <a:rPr lang="cs-CZ" sz="2400" dirty="0" smtClean="0"/>
              <a:t>Hyeny  __________  i  v noci.</a:t>
            </a:r>
          </a:p>
          <a:p>
            <a:endParaRPr lang="cs-CZ" sz="2400" dirty="0"/>
          </a:p>
          <a:p>
            <a:r>
              <a:rPr lang="cs-CZ" sz="2400" dirty="0" smtClean="0"/>
              <a:t>Po řece  ___________  parník.</a:t>
            </a:r>
          </a:p>
          <a:p>
            <a:endParaRPr lang="cs-CZ" sz="2400" dirty="0"/>
          </a:p>
          <a:p>
            <a:r>
              <a:rPr lang="cs-CZ" sz="2400" dirty="0" smtClean="0"/>
              <a:t>Na stožáru  _____________  vlajka.</a:t>
            </a:r>
          </a:p>
          <a:p>
            <a:endParaRPr lang="cs-CZ" sz="2400" dirty="0"/>
          </a:p>
          <a:p>
            <a:r>
              <a:rPr lang="cs-CZ" sz="2400" dirty="0" smtClean="0"/>
              <a:t>Zedníci  _____________  dům.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059837" y="1282411"/>
            <a:ext cx="720069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hoří 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36984" y="1958712"/>
            <a:ext cx="867545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zpívá 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91376" y="2734072"/>
            <a:ext cx="691215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loví 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155013" y="3460358"/>
            <a:ext cx="811441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pluje 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20010" y="4217369"/>
            <a:ext cx="795411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vlála 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44028" y="4972526"/>
            <a:ext cx="785793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staví 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18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6237670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 zadaných úkolů.</a:t>
            </a:r>
          </a:p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OBRÁZKY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Řídí, staví, opravuje, čistí, stříhá, vaří, učí, fotografuje, šije,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léčí, roznáší, létá. 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VĚTY</a:t>
            </a:r>
          </a:p>
          <a:p>
            <a:r>
              <a:rPr lang="cs-CZ" dirty="0" smtClean="0"/>
              <a:t>Jana </a:t>
            </a:r>
            <a:r>
              <a:rPr lang="cs-CZ" dirty="0" smtClean="0">
                <a:solidFill>
                  <a:srgbClr val="FF0000"/>
                </a:solidFill>
              </a:rPr>
              <a:t>běží</a:t>
            </a:r>
            <a:r>
              <a:rPr lang="cs-CZ" dirty="0" smtClean="0"/>
              <a:t> na autobus. U lesa </a:t>
            </a:r>
            <a:r>
              <a:rPr lang="cs-CZ" dirty="0" smtClean="0">
                <a:solidFill>
                  <a:srgbClr val="FF0000"/>
                </a:solidFill>
              </a:rPr>
              <a:t>se pasou </a:t>
            </a:r>
            <a:r>
              <a:rPr lang="cs-CZ" dirty="0" smtClean="0"/>
              <a:t>srnky.</a:t>
            </a:r>
          </a:p>
          <a:p>
            <a:r>
              <a:rPr lang="cs-CZ" dirty="0" smtClean="0"/>
              <a:t>Děti </a:t>
            </a:r>
            <a:r>
              <a:rPr lang="cs-CZ" dirty="0" smtClean="0">
                <a:solidFill>
                  <a:srgbClr val="FF0000"/>
                </a:solidFill>
              </a:rPr>
              <a:t>řeší</a:t>
            </a:r>
            <a:r>
              <a:rPr lang="cs-CZ" dirty="0" smtClean="0"/>
              <a:t> těžké úkoly. Maminka </a:t>
            </a:r>
            <a:r>
              <a:rPr lang="cs-CZ" dirty="0" smtClean="0">
                <a:solidFill>
                  <a:srgbClr val="FF0000"/>
                </a:solidFill>
              </a:rPr>
              <a:t>vaří</a:t>
            </a:r>
            <a:r>
              <a:rPr lang="cs-CZ" dirty="0" smtClean="0"/>
              <a:t> večeři.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MODRÉ HVĚZDY</a:t>
            </a:r>
          </a:p>
          <a:p>
            <a:r>
              <a:rPr lang="cs-CZ" dirty="0" smtClean="0"/>
              <a:t>PODSTATNÁ JMÉNA  - lilie, pes, dívka, nůž, slunce, hrnek</a:t>
            </a:r>
          </a:p>
          <a:p>
            <a:r>
              <a:rPr lang="cs-CZ" dirty="0" smtClean="0"/>
              <a:t>SLOVESA -  zpívá, voní, pálí, svítí, řeže, žere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NABÍDKA</a:t>
            </a:r>
          </a:p>
          <a:p>
            <a:r>
              <a:rPr lang="cs-CZ" dirty="0" smtClean="0"/>
              <a:t>V krbu </a:t>
            </a:r>
            <a:r>
              <a:rPr lang="cs-CZ" dirty="0" smtClean="0">
                <a:solidFill>
                  <a:srgbClr val="FF0000"/>
                </a:solidFill>
              </a:rPr>
              <a:t>hoří</a:t>
            </a:r>
            <a:r>
              <a:rPr lang="cs-CZ" dirty="0" smtClean="0"/>
              <a:t> oheň.</a:t>
            </a:r>
          </a:p>
          <a:p>
            <a:r>
              <a:rPr lang="cs-CZ" dirty="0" smtClean="0"/>
              <a:t>Eva ráda </a:t>
            </a:r>
            <a:r>
              <a:rPr lang="cs-CZ" dirty="0" smtClean="0">
                <a:solidFill>
                  <a:srgbClr val="FF0000"/>
                </a:solidFill>
              </a:rPr>
              <a:t>zpívá</a:t>
            </a:r>
            <a:r>
              <a:rPr lang="cs-CZ" dirty="0" smtClean="0"/>
              <a:t> veselé písně.</a:t>
            </a:r>
          </a:p>
          <a:p>
            <a:r>
              <a:rPr lang="cs-CZ" dirty="0" smtClean="0"/>
              <a:t>Hyeny </a:t>
            </a:r>
            <a:r>
              <a:rPr lang="cs-CZ" dirty="0" smtClean="0">
                <a:solidFill>
                  <a:srgbClr val="FF0000"/>
                </a:solidFill>
              </a:rPr>
              <a:t>loví</a:t>
            </a:r>
            <a:r>
              <a:rPr lang="cs-CZ" dirty="0" smtClean="0"/>
              <a:t> i v noci.</a:t>
            </a:r>
          </a:p>
          <a:p>
            <a:r>
              <a:rPr lang="cs-CZ" dirty="0" smtClean="0"/>
              <a:t>Po řece </a:t>
            </a:r>
            <a:r>
              <a:rPr lang="cs-CZ" dirty="0" smtClean="0">
                <a:solidFill>
                  <a:srgbClr val="FF0000"/>
                </a:solidFill>
              </a:rPr>
              <a:t>pluje</a:t>
            </a:r>
            <a:r>
              <a:rPr lang="cs-CZ" dirty="0" smtClean="0"/>
              <a:t> parník.</a:t>
            </a:r>
            <a:endParaRPr lang="cs-CZ" dirty="0"/>
          </a:p>
          <a:p>
            <a:r>
              <a:rPr lang="cs-CZ" dirty="0" smtClean="0"/>
              <a:t>Na stožáru </a:t>
            </a:r>
            <a:r>
              <a:rPr lang="cs-CZ" dirty="0" smtClean="0">
                <a:solidFill>
                  <a:srgbClr val="FF0000"/>
                </a:solidFill>
              </a:rPr>
              <a:t>vlála</a:t>
            </a:r>
            <a:r>
              <a:rPr lang="cs-CZ" dirty="0" smtClean="0"/>
              <a:t> vlajka.</a:t>
            </a:r>
          </a:p>
          <a:p>
            <a:r>
              <a:rPr lang="cs-CZ" dirty="0" smtClean="0"/>
              <a:t>Zedníci </a:t>
            </a:r>
            <a:r>
              <a:rPr lang="cs-CZ" dirty="0" smtClean="0">
                <a:solidFill>
                  <a:srgbClr val="FF0000"/>
                </a:solidFill>
              </a:rPr>
              <a:t>staví</a:t>
            </a:r>
            <a:r>
              <a:rPr lang="cs-CZ" dirty="0" smtClean="0"/>
              <a:t> dům.</a:t>
            </a:r>
            <a:endParaRPr lang="cs-CZ" dirty="0"/>
          </a:p>
          <a:p>
            <a:endParaRPr lang="cs-CZ" dirty="0" smtClean="0"/>
          </a:p>
          <a:p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1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836712"/>
            <a:ext cx="46412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</a:t>
            </a:r>
            <a:r>
              <a:rPr lang="cs-CZ" dirty="0" smtClean="0"/>
              <a:t>prezentaci </a:t>
            </a:r>
            <a:r>
              <a:rPr lang="cs-CZ" dirty="0" smtClean="0"/>
              <a:t>byly použity vlastní materiály.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871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184</TotalTime>
  <Words>456</Words>
  <Application>Microsoft Office PowerPoint</Application>
  <PresentationFormat>Předvádění na obrazovce (4:3)</PresentationFormat>
  <Paragraphs>108</Paragraphs>
  <Slides>8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Exekutivní</vt:lpstr>
      <vt:lpstr>Motiv systému Office</vt:lpstr>
      <vt:lpstr>1_Motiv systému Office</vt:lpstr>
      <vt:lpstr>Prezentace aplikace PowerPoint</vt:lpstr>
      <vt:lpstr>ANOTACE:</vt:lpstr>
      <vt:lpstr>Český jazyk 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jazyk 2</dc:title>
  <dc:creator>MatejovicovaA</dc:creator>
  <cp:lastModifiedBy>admin</cp:lastModifiedBy>
  <cp:revision>26</cp:revision>
  <dcterms:created xsi:type="dcterms:W3CDTF">2011-12-31T05:28:05Z</dcterms:created>
  <dcterms:modified xsi:type="dcterms:W3CDTF">2012-07-11T19:51:44Z</dcterms:modified>
</cp:coreProperties>
</file>