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1" r:id="rId3"/>
    <p:sldId id="256" r:id="rId4"/>
    <p:sldId id="258" r:id="rId5"/>
    <p:sldId id="266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0621F99-CA45-460C-BB16-9367F72A34E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5A11BDC-1D89-4634-8305-9ABA1F7D3BD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0621F99-CA45-460C-BB16-9367F72A34E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5A11BDC-1D89-4634-8305-9ABA1F7D3BD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0621F99-CA45-460C-BB16-9367F72A34E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5A11BDC-1D89-4634-8305-9ABA1F7D3BD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21F99-CA45-460C-BB16-9367F72A34E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11BDC-1D89-4634-8305-9ABA1F7D3BD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21F99-CA45-460C-BB16-9367F72A34E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11BDC-1D89-4634-8305-9ABA1F7D3BD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0621F99-CA45-460C-BB16-9367F72A34E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5A11BDC-1D89-4634-8305-9ABA1F7D3BD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21F99-CA45-460C-BB16-9367F72A34E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11BDC-1D89-4634-8305-9ABA1F7D3B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0621F99-CA45-460C-BB16-9367F72A34E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5A11BDC-1D89-4634-8305-9ABA1F7D3BD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0621F99-CA45-460C-BB16-9367F72A34E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5A11BDC-1D89-4634-8305-9ABA1F7D3BD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21F99-CA45-460C-BB16-9367F72A34E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11BDC-1D89-4634-8305-9ABA1F7D3B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21F99-CA45-460C-BB16-9367F72A34E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11BDC-1D89-4634-8305-9ABA1F7D3B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0621F99-CA45-460C-BB16-9367F72A34E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5A11BDC-1D89-4634-8305-9ABA1F7D3BD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93304" y="5424800"/>
            <a:ext cx="48148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Jméno autora:	</a:t>
            </a:r>
            <a:r>
              <a:rPr lang="cs-CZ" sz="2400" dirty="0" smtClean="0"/>
              <a:t>Mgr. Lenka </a:t>
            </a:r>
            <a:r>
              <a:rPr lang="cs-CZ" sz="2400" dirty="0"/>
              <a:t>Habartová</a:t>
            </a:r>
          </a:p>
        </p:txBody>
      </p:sp>
      <p:sp>
        <p:nvSpPr>
          <p:cNvPr id="4" name="Obdélník 3"/>
          <p:cNvSpPr/>
          <p:nvPr/>
        </p:nvSpPr>
        <p:spPr>
          <a:xfrm>
            <a:off x="593304" y="2276872"/>
            <a:ext cx="813690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ZŠP a ZŠS Uherský Brod</a:t>
            </a:r>
            <a:b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</a:b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projekt č. CZ.1.07/1.4.00/21.0961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3304" y="3991016"/>
            <a:ext cx="82991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Novověk</a:t>
            </a:r>
          </a:p>
          <a:p>
            <a:r>
              <a:rPr lang="cs-CZ" sz="2400" dirty="0"/>
              <a:t>Č. </a:t>
            </a:r>
            <a:r>
              <a:rPr lang="cs-CZ" sz="2400" dirty="0" err="1"/>
              <a:t>DUMu</a:t>
            </a:r>
            <a:r>
              <a:rPr lang="cs-CZ" sz="2400" dirty="0"/>
              <a:t>:  </a:t>
            </a:r>
            <a:r>
              <a:rPr lang="cs-CZ" sz="2400" dirty="0" smtClean="0"/>
              <a:t>VY_32_INOVACE_02_1</a:t>
            </a:r>
            <a:r>
              <a:rPr lang="cs-CZ" sz="2400" dirty="0"/>
              <a:t>. </a:t>
            </a:r>
            <a:r>
              <a:rPr lang="cs-CZ" sz="2400" dirty="0" smtClean="0"/>
              <a:t>světová  válka-křížovka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544049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1287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/>
              <a:t>Anotace</a:t>
            </a:r>
            <a:r>
              <a:rPr lang="cs-CZ" sz="7200" dirty="0" smtClean="0"/>
              <a:t>:</a:t>
            </a:r>
            <a:endParaRPr lang="cs-CZ" sz="2400" dirty="0" smtClean="0"/>
          </a:p>
          <a:p>
            <a:endParaRPr lang="cs-CZ" sz="7200" dirty="0"/>
          </a:p>
          <a:p>
            <a:r>
              <a:rPr lang="cs-CZ" sz="2000" dirty="0" smtClean="0"/>
              <a:t>Prezentace slouží k  procvičení znalostí z dějepisu pro 9. ročník zaměřených na začátek 1. světové války.</a:t>
            </a:r>
          </a:p>
          <a:p>
            <a:r>
              <a:rPr lang="cs-CZ" sz="2000" dirty="0" smtClean="0"/>
              <a:t>K doplňování lze použít pero ICT, fix nebo magnetickou abecedu.</a:t>
            </a:r>
          </a:p>
          <a:p>
            <a:r>
              <a:rPr lang="cs-CZ" sz="2000" dirty="0" smtClean="0"/>
              <a:t>Období vytvoření výukového materiálu: říjen 2011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998588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11760" y="1196752"/>
            <a:ext cx="6172200" cy="189436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Palatino Linotype" pitchFamily="18" charset="0"/>
              </a:rPr>
              <a:t>Co bylo záminkou k rozpoutání </a:t>
            </a:r>
            <a:br>
              <a:rPr lang="cs-CZ" dirty="0" smtClean="0">
                <a:latin typeface="Palatino Linotype" pitchFamily="18" charset="0"/>
              </a:rPr>
            </a:br>
            <a:r>
              <a:rPr lang="cs-CZ" dirty="0" smtClean="0">
                <a:latin typeface="Palatino Linotype" pitchFamily="18" charset="0"/>
              </a:rPr>
              <a:t>1. světové války?</a:t>
            </a:r>
            <a:endParaRPr lang="cs-CZ" dirty="0">
              <a:latin typeface="Palatino Linotyp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3573016"/>
            <a:ext cx="3508262" cy="648072"/>
          </a:xfrm>
        </p:spPr>
        <p:txBody>
          <a:bodyPr/>
          <a:lstStyle/>
          <a:p>
            <a:pPr algn="l"/>
            <a:r>
              <a:rPr lang="cs-CZ" dirty="0">
                <a:solidFill>
                  <a:srgbClr val="FF0000"/>
                </a:solidFill>
                <a:latin typeface="Century Gothic" pitchFamily="34" charset="0"/>
              </a:rPr>
              <a:t>Odpověď najdeš v </a:t>
            </a:r>
            <a:r>
              <a:rPr lang="cs-CZ" dirty="0" smtClean="0">
                <a:solidFill>
                  <a:srgbClr val="FF0000"/>
                </a:solidFill>
                <a:latin typeface="Century Gothic" pitchFamily="34" charset="0"/>
              </a:rPr>
              <a:t>křížovce.</a:t>
            </a:r>
            <a:endParaRPr lang="cs-CZ" dirty="0">
              <a:solidFill>
                <a:srgbClr val="FF0000"/>
              </a:solidFill>
              <a:latin typeface="Century Gothic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83880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1124744"/>
            <a:ext cx="31626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Rakousko-uherský císař: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12604" y="1815205"/>
            <a:ext cx="29546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Následník trůnu:	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39552" y="2521975"/>
            <a:ext cx="30034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Kdo měl málo kolonií?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39552" y="3214878"/>
            <a:ext cx="50925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Měsíc, v němž vypukla 1.světová válka: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39552" y="3910081"/>
            <a:ext cx="30270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Válka začala v roce 19..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539552" y="4535165"/>
            <a:ext cx="35648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Jak se nazýval způsob boje: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49683" y="5201159"/>
            <a:ext cx="29933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Jedna z válčících stran: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08884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6133014"/>
              </p:ext>
            </p:extLst>
          </p:nvPr>
        </p:nvGraphicFramePr>
        <p:xfrm>
          <a:off x="683573" y="836713"/>
          <a:ext cx="7704842" cy="5040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5518"/>
                <a:gridCol w="405518"/>
                <a:gridCol w="405518"/>
                <a:gridCol w="405518"/>
                <a:gridCol w="405518"/>
                <a:gridCol w="405518"/>
                <a:gridCol w="405518"/>
                <a:gridCol w="405518"/>
                <a:gridCol w="405518"/>
                <a:gridCol w="405518"/>
                <a:gridCol w="405518"/>
                <a:gridCol w="405518"/>
                <a:gridCol w="405518"/>
                <a:gridCol w="405518"/>
                <a:gridCol w="405518"/>
                <a:gridCol w="405518"/>
                <a:gridCol w="405518"/>
                <a:gridCol w="405518"/>
                <a:gridCol w="405518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64667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978801"/>
              </p:ext>
            </p:extLst>
          </p:nvPr>
        </p:nvGraphicFramePr>
        <p:xfrm>
          <a:off x="979393" y="1483042"/>
          <a:ext cx="6696740" cy="40324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460"/>
                <a:gridCol w="352460"/>
                <a:gridCol w="352460"/>
                <a:gridCol w="352460"/>
                <a:gridCol w="352460"/>
                <a:gridCol w="352460"/>
                <a:gridCol w="352460"/>
                <a:gridCol w="352460"/>
                <a:gridCol w="352460"/>
                <a:gridCol w="352460"/>
                <a:gridCol w="352460"/>
                <a:gridCol w="352460"/>
                <a:gridCol w="352460"/>
                <a:gridCol w="352460"/>
                <a:gridCol w="352460"/>
                <a:gridCol w="352460"/>
                <a:gridCol w="352460"/>
                <a:gridCol w="352460"/>
                <a:gridCol w="352460"/>
              </a:tblGrid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971600" y="836711"/>
            <a:ext cx="24482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ŘEŠENÍ: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5877272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Tajenka:	ATENTÁT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43345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312</TotalTime>
  <Words>176</Words>
  <Application>Microsoft Office PowerPoint</Application>
  <PresentationFormat>Předvádění na obrazovce (4:3)</PresentationFormat>
  <Paragraphs>98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Co bylo záminkou k rozpoutání  1. světové války?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bylo záminkou k rozpoutání 1. sv.v. války?</dc:title>
  <dc:creator>PC-1KN5</dc:creator>
  <cp:lastModifiedBy>PC-1KN5</cp:lastModifiedBy>
  <cp:revision>23</cp:revision>
  <dcterms:created xsi:type="dcterms:W3CDTF">2011-10-04T18:19:27Z</dcterms:created>
  <dcterms:modified xsi:type="dcterms:W3CDTF">2012-06-19T20:56:16Z</dcterms:modified>
</cp:coreProperties>
</file>