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3" r:id="rId3"/>
    <p:sldId id="262" r:id="rId4"/>
    <p:sldId id="264" r:id="rId5"/>
    <p:sldId id="259" r:id="rId6"/>
    <p:sldId id="265" r:id="rId7"/>
    <p:sldId id="267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627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66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21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479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793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355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21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26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31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849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4C2B9-67F4-4883-8462-43E5559BACD7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B378A-4E90-40E4-B1CE-0EB942F9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35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P54RYBIe83k&amp;feature=related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P54RYBIe83k&amp;feature=related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564904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ZŠP a ZŠS Uherský Brod</a:t>
            </a:r>
            <a:br>
              <a:rPr lang="cs-CZ" dirty="0" smtClean="0"/>
            </a:br>
            <a:r>
              <a:rPr lang="cs-CZ" dirty="0" smtClean="0"/>
              <a:t>projekt č. CZ.1.07/1.4.00/21.0961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3861048"/>
            <a:ext cx="8136904" cy="2088232"/>
          </a:xfrm>
        </p:spPr>
        <p:txBody>
          <a:bodyPr>
            <a:normAutofit fontScale="92500" lnSpcReduction="20000"/>
          </a:bodyPr>
          <a:lstStyle/>
          <a:p>
            <a:pPr lvl="0" algn="l">
              <a:buClr>
                <a:srgbClr val="F0A22E"/>
              </a:buClr>
            </a:pPr>
            <a:r>
              <a:rPr lang="cs-CZ" sz="4100" dirty="0" smtClean="0">
                <a:solidFill>
                  <a:srgbClr val="4E3B30">
                    <a:shade val="75000"/>
                  </a:srgbClr>
                </a:solidFill>
              </a:rPr>
              <a:t>Novověk</a:t>
            </a:r>
            <a: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  <a:t/>
            </a:r>
            <a:b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</a:br>
            <a:r>
              <a:rPr lang="cs-CZ" sz="2300" dirty="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sz="2300" dirty="0" err="1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sz="2300" dirty="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:  VY_32_INOVACE_05_konec 1.světové války - </a:t>
            </a:r>
            <a:r>
              <a:rPr lang="cs-CZ" sz="2300" dirty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300" dirty="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řížovka</a:t>
            </a:r>
            <a: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  <a:t/>
            </a:r>
            <a:b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</a:br>
            <a:endParaRPr lang="cs-CZ" sz="3100" dirty="0" smtClean="0">
              <a:solidFill>
                <a:srgbClr val="4E3B30">
                  <a:shade val="75000"/>
                </a:srgbClr>
              </a:solidFill>
            </a:endParaRPr>
          </a:p>
          <a:p>
            <a:pPr lvl="0">
              <a:buClr>
                <a:srgbClr val="F0A22E"/>
              </a:buClr>
            </a:pPr>
            <a:endParaRPr lang="cs-CZ" sz="2800" dirty="0" smtClean="0">
              <a:solidFill>
                <a:srgbClr val="4E3B30">
                  <a:shade val="75000"/>
                </a:srgbClr>
              </a:solidFill>
            </a:endParaRPr>
          </a:p>
          <a:p>
            <a:pPr lvl="0" algn="l">
              <a:buClr>
                <a:srgbClr val="F0A22E"/>
              </a:buClr>
            </a:pPr>
            <a:r>
              <a:rPr lang="cs-CZ" dirty="0" smtClean="0">
                <a:solidFill>
                  <a:srgbClr val="4E3B30">
                    <a:shade val="75000"/>
                  </a:srgbClr>
                </a:solidFill>
              </a:rPr>
              <a:t>Jméno autora: Mgr. Lenka Habartová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254" y="49410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09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052736"/>
            <a:ext cx="655272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Anotace:</a:t>
            </a:r>
          </a:p>
          <a:p>
            <a:r>
              <a:rPr lang="cs-CZ" dirty="0" smtClean="0"/>
              <a:t>Prezentace slouží k </a:t>
            </a:r>
            <a:r>
              <a:rPr lang="cs-CZ" dirty="0"/>
              <a:t> </a:t>
            </a:r>
            <a:r>
              <a:rPr lang="cs-CZ" dirty="0" smtClean="0"/>
              <a:t>procvičení vědomostí z dějepisu, které se týkají 1. světové války. Je určena žákům 9. ročníku. Žáci své znalosti uplatní při řešení křížovky, jejíž tajenka vyjeví název nově vzniklého státu   po rozpadu Rakouska-Uherska.</a:t>
            </a:r>
          </a:p>
          <a:p>
            <a:r>
              <a:rPr lang="cs-CZ" dirty="0"/>
              <a:t>K doplňování lze použít pero ICT, fix nebo magnetická písmena. </a:t>
            </a:r>
          </a:p>
          <a:p>
            <a:r>
              <a:rPr lang="cs-CZ" dirty="0" smtClean="0"/>
              <a:t>Období vytvoření výukového materiálu</a:t>
            </a:r>
            <a:r>
              <a:rPr lang="cs-CZ" smtClean="0"/>
              <a:t>:  říjen 2011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134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268760"/>
            <a:ext cx="69127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5400" dirty="0" smtClean="0"/>
              <a:t>Konec 1. světové války</a:t>
            </a:r>
            <a:endParaRPr lang="cs-CZ" sz="54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 skončení 1. světové války dochází k rozpadu mnoha monarchií a vzniku nových států. Po rozpadu Rakouska-Uherska vzniká i stát, jehož název prozradí tajenka křížovky: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89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2967335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KATASTROFA 1.</a:t>
            </a:r>
          </a:p>
          <a:p>
            <a:r>
              <a:rPr lang="cs-CZ" dirty="0">
                <a:hlinkClick r:id="rId2"/>
              </a:rPr>
              <a:t>http://www.youtube.com/watch?v=P54RYBIe83k&amp;feature=related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80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83429" y="1484784"/>
            <a:ext cx="6462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1. I. </a:t>
            </a:r>
            <a:r>
              <a:rPr lang="cs-CZ" dirty="0" smtClean="0"/>
              <a:t>světová válka začala </a:t>
            </a:r>
            <a:r>
              <a:rPr lang="cs-CZ" dirty="0"/>
              <a:t>v roce 19..         		</a:t>
            </a:r>
            <a:br>
              <a:rPr lang="cs-CZ" dirty="0"/>
            </a:br>
            <a:r>
              <a:rPr lang="cs-CZ" dirty="0"/>
              <a:t>2. záminkou k rozpoutání 1. </a:t>
            </a:r>
            <a:r>
              <a:rPr lang="cs-CZ" dirty="0" smtClean="0"/>
              <a:t>světové války </a:t>
            </a:r>
            <a:r>
              <a:rPr lang="cs-CZ" dirty="0"/>
              <a:t>byl:  		</a:t>
            </a:r>
          </a:p>
          <a:p>
            <a:r>
              <a:rPr lang="cs-CZ" dirty="0"/>
              <a:t>3. druhé jméno </a:t>
            </a:r>
            <a:r>
              <a:rPr lang="cs-CZ" dirty="0" smtClean="0"/>
              <a:t>rakousko-uherského </a:t>
            </a:r>
            <a:r>
              <a:rPr lang="cs-CZ" dirty="0"/>
              <a:t>císaře</a:t>
            </a:r>
            <a:r>
              <a:rPr lang="cs-CZ" dirty="0" smtClean="0"/>
              <a:t>: </a:t>
            </a:r>
            <a:endParaRPr lang="cs-CZ" dirty="0"/>
          </a:p>
          <a:p>
            <a:r>
              <a:rPr lang="cs-CZ" dirty="0"/>
              <a:t>4. skutečný důvod rozpoutání 1. </a:t>
            </a:r>
            <a:r>
              <a:rPr lang="cs-CZ" dirty="0" smtClean="0"/>
              <a:t>světové války:  </a:t>
            </a:r>
            <a:r>
              <a:rPr lang="cs-CZ" dirty="0"/>
              <a:t>		</a:t>
            </a:r>
            <a:br>
              <a:rPr lang="cs-CZ" dirty="0"/>
            </a:br>
            <a:r>
              <a:rPr lang="cs-CZ" dirty="0"/>
              <a:t>5. Kdo začal I. </a:t>
            </a:r>
            <a:r>
              <a:rPr lang="cs-CZ" dirty="0" smtClean="0"/>
              <a:t>světovou válku?</a:t>
            </a:r>
            <a:r>
              <a:rPr lang="cs-CZ" dirty="0"/>
              <a:t>			</a:t>
            </a:r>
            <a:br>
              <a:rPr lang="cs-CZ" dirty="0"/>
            </a:br>
            <a:r>
              <a:rPr lang="cs-CZ" dirty="0"/>
              <a:t>6. Rakousko-Uhersko a Německo tvořily :  </a:t>
            </a:r>
            <a:r>
              <a:rPr lang="cs-CZ" dirty="0" smtClean="0"/>
              <a:t>                </a:t>
            </a:r>
            <a:r>
              <a:rPr lang="cs-CZ" dirty="0"/>
              <a:t>	</a:t>
            </a:r>
            <a:r>
              <a:rPr lang="cs-CZ" dirty="0" smtClean="0"/>
              <a:t>            7</a:t>
            </a:r>
            <a:r>
              <a:rPr lang="cs-CZ" dirty="0"/>
              <a:t>. nová zbraň použitá v 1. sv. v.:			</a:t>
            </a:r>
            <a:br>
              <a:rPr lang="cs-CZ" dirty="0"/>
            </a:br>
            <a:r>
              <a:rPr lang="cs-CZ" dirty="0"/>
              <a:t>8. Anglie, Francie, Rusko tvořily:			</a:t>
            </a:r>
            <a:br>
              <a:rPr lang="cs-CZ" dirty="0"/>
            </a:br>
            <a:r>
              <a:rPr lang="cs-CZ" dirty="0"/>
              <a:t>9. Způsob získání nových území: </a:t>
            </a:r>
          </a:p>
          <a:p>
            <a:r>
              <a:rPr lang="cs-CZ" dirty="0" smtClean="0"/>
              <a:t>10</a:t>
            </a:r>
            <a:r>
              <a:rPr lang="cs-CZ" dirty="0"/>
              <a:t>. Proč se na konci roku 1917 zhroutila ruská armáda?   	</a:t>
            </a:r>
            <a:br>
              <a:rPr lang="cs-CZ" dirty="0"/>
            </a:br>
            <a:r>
              <a:rPr lang="cs-CZ" dirty="0"/>
              <a:t>11. USA vstoupily do války 19..?   </a:t>
            </a:r>
            <a:endParaRPr lang="cs-CZ" dirty="0" smtClean="0"/>
          </a:p>
          <a:p>
            <a:r>
              <a:rPr lang="cs-CZ" dirty="0" smtClean="0"/>
              <a:t>12</a:t>
            </a:r>
            <a:r>
              <a:rPr lang="cs-CZ" dirty="0"/>
              <a:t>. Prohrály státy seskupení:				</a:t>
            </a:r>
            <a:br>
              <a:rPr lang="cs-CZ" dirty="0"/>
            </a:br>
            <a:r>
              <a:rPr lang="cs-CZ" dirty="0"/>
              <a:t>13. Anglický bojový vynález:	</a:t>
            </a:r>
            <a:endParaRPr lang="cs-CZ" dirty="0" smtClean="0"/>
          </a:p>
          <a:p>
            <a:r>
              <a:rPr lang="cs-CZ" dirty="0" smtClean="0"/>
              <a:t>14</a:t>
            </a:r>
            <a:r>
              <a:rPr lang="cs-CZ" dirty="0"/>
              <a:t>. I. </a:t>
            </a:r>
            <a:r>
              <a:rPr lang="cs-CZ" smtClean="0"/>
              <a:t>světová válka </a:t>
            </a:r>
            <a:r>
              <a:rPr lang="cs-CZ" dirty="0"/>
              <a:t>skončila 19..?   				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3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40075"/>
              </p:ext>
            </p:extLst>
          </p:nvPr>
        </p:nvGraphicFramePr>
        <p:xfrm>
          <a:off x="1403648" y="764704"/>
          <a:ext cx="6096000" cy="519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331640" y="6309320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Tajenka: ……………………………………………………………………………………...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19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824110"/>
              </p:ext>
            </p:extLst>
          </p:nvPr>
        </p:nvGraphicFramePr>
        <p:xfrm>
          <a:off x="1403648" y="908720"/>
          <a:ext cx="5375920" cy="512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7592"/>
                <a:gridCol w="537592"/>
                <a:gridCol w="537592"/>
                <a:gridCol w="537592"/>
                <a:gridCol w="537592"/>
                <a:gridCol w="537592"/>
                <a:gridCol w="537592"/>
                <a:gridCol w="537592"/>
                <a:gridCol w="537592"/>
                <a:gridCol w="537592"/>
              </a:tblGrid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183"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331640" y="35621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12507" y="6093296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Tajenka:	ČESKOSLOVENSKO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62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1196752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CITACE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827584" y="2367170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www.youtube.com/watch?v=P54RYBIe83k&amp;feature=related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739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228</Words>
  <Application>Microsoft Office PowerPoint</Application>
  <PresentationFormat>Předvádění na obrazovce (4:3)</PresentationFormat>
  <Paragraphs>124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ZŠP a ZŠS Uherský Brod projekt č. CZ.1.07/1.4.00/21.0961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PC-1KN5</dc:creator>
  <cp:lastModifiedBy>PC-1KN5</cp:lastModifiedBy>
  <cp:revision>28</cp:revision>
  <dcterms:created xsi:type="dcterms:W3CDTF">2011-10-31T19:15:02Z</dcterms:created>
  <dcterms:modified xsi:type="dcterms:W3CDTF">2012-06-19T21:19:27Z</dcterms:modified>
</cp:coreProperties>
</file>