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8" r:id="rId2"/>
    <p:sldId id="269" r:id="rId3"/>
    <p:sldId id="264" r:id="rId4"/>
    <p:sldId id="260" r:id="rId5"/>
    <p:sldId id="261" r:id="rId6"/>
    <p:sldId id="270" r:id="rId7"/>
    <p:sldId id="262" r:id="rId8"/>
    <p:sldId id="266" r:id="rId9"/>
    <p:sldId id="27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2864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7686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7629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709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5170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109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7461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368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3086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0226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436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936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DFNvZrLGwk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DFNvZrLGwk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035" y="1892424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r>
              <a:rPr lang="cs-CZ" sz="2600" dirty="0" smtClean="0"/>
              <a:t>NOVOVĚK</a:t>
            </a:r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 VY_32_INOVACE_08_látky 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poškozující zdraví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501317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Lenka Habartová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113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799288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Anotace:</a:t>
            </a:r>
          </a:p>
          <a:p>
            <a:r>
              <a:rPr lang="cs-CZ" dirty="0" smtClean="0"/>
              <a:t>Prezentace je určena žákům 2. stupně a slouží k procvičení učiva občanské výchovy zaměřeného na základní poznatky o nelegálních návykových látkách a jejich negativnímu dopadu na člověka a jeho společenskou roli a způsobech pomoci. </a:t>
            </a:r>
          </a:p>
          <a:p>
            <a:r>
              <a:rPr lang="cs-CZ" dirty="0"/>
              <a:t>K doplňování lze použít pero </a:t>
            </a:r>
            <a:r>
              <a:rPr lang="cs-CZ" dirty="0" smtClean="0"/>
              <a:t>ICT nebo fix. </a:t>
            </a:r>
            <a:endParaRPr lang="cs-CZ" dirty="0"/>
          </a:p>
          <a:p>
            <a:r>
              <a:rPr lang="cs-CZ" dirty="0" smtClean="0"/>
              <a:t>Období vzniku vzdělávacího materiálu: listopad 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695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600200"/>
          </a:xfrm>
        </p:spPr>
        <p:txBody>
          <a:bodyPr/>
          <a:lstStyle/>
          <a:p>
            <a:r>
              <a:rPr lang="cs-CZ" dirty="0" smtClean="0"/>
              <a:t>My děti ze stanice ZOO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3105834"/>
            <a:ext cx="53103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www.youtube.com/watch?v=tDFNvZrLGwk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09449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8136904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b="1" u="sng" dirty="0" smtClean="0"/>
          </a:p>
          <a:p>
            <a:pPr algn="ctr"/>
            <a:r>
              <a:rPr lang="cs-CZ" b="1" u="sng" dirty="0" smtClean="0"/>
              <a:t>LÁTKY POŠKOZUJÍCÍ ZDRAVÍ</a:t>
            </a:r>
            <a:r>
              <a:rPr lang="cs-CZ" dirty="0" smtClean="0"/>
              <a:t>     (doplň vhodné výrazy z nabídky)</a:t>
            </a:r>
            <a:endParaRPr lang="cs-CZ" dirty="0"/>
          </a:p>
          <a:p>
            <a:r>
              <a:rPr lang="cs-CZ" dirty="0"/>
              <a:t> 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……………………………………………         </a:t>
            </a:r>
            <a:r>
              <a:rPr lang="cs-CZ" dirty="0"/>
              <a:t>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ALKOHOL </a:t>
            </a:r>
            <a:r>
              <a:rPr lang="cs-CZ" dirty="0"/>
              <a:t>+ TABÁK			       </a:t>
            </a:r>
            <a:r>
              <a:rPr lang="cs-CZ" dirty="0" smtClean="0"/>
              <a:t>   </a:t>
            </a:r>
            <a:r>
              <a:rPr lang="cs-CZ" dirty="0"/>
              <a:t>DROGY </a:t>
            </a:r>
          </a:p>
          <a:p>
            <a:endParaRPr lang="cs-CZ" i="1" dirty="0" smtClean="0"/>
          </a:p>
          <a:p>
            <a:r>
              <a:rPr lang="cs-CZ" i="1" dirty="0" smtClean="0"/>
              <a:t>cigarety</a:t>
            </a:r>
            <a:r>
              <a:rPr lang="cs-CZ" dirty="0" smtClean="0"/>
              <a:t> zabíjí……………………………....</a:t>
            </a:r>
            <a:r>
              <a:rPr lang="cs-CZ" dirty="0"/>
              <a:t>	        Výroba, prodej = </a:t>
            </a:r>
            <a:r>
              <a:rPr lang="cs-CZ" dirty="0" smtClean="0"/>
              <a:t>…………………………….</a:t>
            </a:r>
            <a:endParaRPr lang="cs-CZ" dirty="0"/>
          </a:p>
          <a:p>
            <a:endParaRPr lang="cs-CZ" i="1" dirty="0" smtClean="0"/>
          </a:p>
          <a:p>
            <a:r>
              <a:rPr lang="cs-CZ" i="1" dirty="0" smtClean="0"/>
              <a:t>alkohol</a:t>
            </a:r>
            <a:r>
              <a:rPr lang="cs-CZ" dirty="0" smtClean="0"/>
              <a:t> </a:t>
            </a:r>
            <a:r>
              <a:rPr lang="cs-CZ" dirty="0"/>
              <a:t>může zabít </a:t>
            </a:r>
            <a:r>
              <a:rPr lang="cs-CZ" dirty="0" smtClean="0"/>
              <a:t>………………………</a:t>
            </a:r>
            <a:r>
              <a:rPr lang="cs-CZ" dirty="0"/>
              <a:t>	         </a:t>
            </a:r>
            <a:r>
              <a:rPr lang="cs-CZ" i="1" dirty="0"/>
              <a:t>marihuana, pervitin, </a:t>
            </a:r>
            <a:r>
              <a:rPr lang="cs-CZ" i="1" dirty="0" smtClean="0"/>
              <a:t>extáze, </a:t>
            </a:r>
          </a:p>
          <a:p>
            <a:r>
              <a:rPr lang="cs-CZ" i="1" dirty="0"/>
              <a:t>	</a:t>
            </a:r>
            <a:r>
              <a:rPr lang="cs-CZ" i="1" dirty="0" smtClean="0"/>
              <a:t>	</a:t>
            </a:r>
            <a:r>
              <a:rPr lang="cs-CZ" i="1" dirty="0"/>
              <a:t> </a:t>
            </a:r>
            <a:r>
              <a:rPr lang="cs-CZ" i="1" dirty="0" smtClean="0"/>
              <a:t>                                           </a:t>
            </a:r>
            <a:r>
              <a:rPr lang="cs-CZ" i="1" dirty="0"/>
              <a:t>kokain, </a:t>
            </a:r>
            <a:r>
              <a:rPr lang="cs-CZ" i="1" dirty="0" smtClean="0"/>
              <a:t>heroin, těkavé </a:t>
            </a:r>
            <a:r>
              <a:rPr lang="cs-CZ" i="1" dirty="0"/>
              <a:t>látky</a:t>
            </a:r>
            <a:r>
              <a:rPr lang="cs-CZ" dirty="0"/>
              <a:t> – </a:t>
            </a:r>
            <a:r>
              <a:rPr lang="cs-CZ" dirty="0" smtClean="0"/>
              <a:t>toluen 						</a:t>
            </a:r>
          </a:p>
          <a:p>
            <a:r>
              <a:rPr lang="cs-CZ" dirty="0" smtClean="0"/>
              <a:t>Všechny </a:t>
            </a:r>
            <a:r>
              <a:rPr lang="cs-CZ" dirty="0"/>
              <a:t>drogy jsou …………………!!!   Každé drogové opojení je ……………………….!!!</a:t>
            </a:r>
          </a:p>
          <a:p>
            <a:endParaRPr lang="cs-CZ" dirty="0" smtClean="0"/>
          </a:p>
          <a:p>
            <a:r>
              <a:rPr lang="cs-CZ" dirty="0" smtClean="0"/>
              <a:t>ZÁVISLOST </a:t>
            </a:r>
            <a:r>
              <a:rPr lang="cs-CZ" dirty="0"/>
              <a:t>=  …………………………………………………………………………………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(nelegální, jed, otrava, legální, nemoc, postupně, ihned, </a:t>
            </a:r>
            <a:r>
              <a:rPr lang="cs-CZ" dirty="0"/>
              <a:t>trestný </a:t>
            </a:r>
            <a:r>
              <a:rPr lang="cs-CZ" dirty="0" smtClean="0"/>
              <a:t>čin)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080244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76672"/>
            <a:ext cx="691276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Drogy poškozují zdraví, berou život, ničí osobnost a důstojnost člověka.</a:t>
            </a:r>
          </a:p>
          <a:p>
            <a:endParaRPr lang="cs-CZ" dirty="0" smtClean="0"/>
          </a:p>
          <a:p>
            <a:r>
              <a:rPr lang="cs-CZ" dirty="0" smtClean="0"/>
              <a:t>Proč </a:t>
            </a:r>
            <a:r>
              <a:rPr lang="cs-CZ" dirty="0"/>
              <a:t>lidé začínají brát </a:t>
            </a:r>
            <a:r>
              <a:rPr lang="cs-CZ" dirty="0" smtClean="0"/>
              <a:t>drogy ( doplň z nabídky)</a:t>
            </a:r>
            <a:endParaRPr lang="cs-CZ" dirty="0"/>
          </a:p>
          <a:p>
            <a:r>
              <a:rPr lang="cs-CZ" dirty="0"/>
              <a:t>				</a:t>
            </a:r>
            <a:endParaRPr lang="cs-CZ" dirty="0" smtClean="0"/>
          </a:p>
          <a:p>
            <a:r>
              <a:rPr lang="cs-CZ" dirty="0" smtClean="0"/>
              <a:t>……………………………………………………………………</a:t>
            </a:r>
            <a:endParaRPr lang="cs-CZ" dirty="0"/>
          </a:p>
          <a:p>
            <a:r>
              <a:rPr lang="cs-CZ" dirty="0"/>
              <a:t>				</a:t>
            </a:r>
            <a:endParaRPr lang="cs-CZ" dirty="0" smtClean="0"/>
          </a:p>
          <a:p>
            <a:r>
              <a:rPr lang="cs-CZ" dirty="0" smtClean="0"/>
              <a:t>……………………………………………………………………</a:t>
            </a:r>
            <a:endParaRPr lang="cs-CZ" dirty="0"/>
          </a:p>
          <a:p>
            <a:r>
              <a:rPr lang="cs-CZ" dirty="0"/>
              <a:t>				</a:t>
            </a:r>
            <a:endParaRPr lang="cs-CZ" dirty="0" smtClean="0"/>
          </a:p>
          <a:p>
            <a:r>
              <a:rPr lang="cs-CZ" dirty="0" smtClean="0"/>
              <a:t>……………………………………………………………………</a:t>
            </a:r>
            <a:endParaRPr lang="cs-CZ" dirty="0"/>
          </a:p>
          <a:p>
            <a:r>
              <a:rPr lang="cs-CZ" dirty="0"/>
              <a:t>				</a:t>
            </a:r>
            <a:endParaRPr lang="cs-CZ" dirty="0" smtClean="0"/>
          </a:p>
          <a:p>
            <a:r>
              <a:rPr lang="cs-CZ" dirty="0" smtClean="0"/>
              <a:t>……………………………………………………………………</a:t>
            </a:r>
            <a:endParaRPr lang="cs-CZ" dirty="0"/>
          </a:p>
          <a:p>
            <a:r>
              <a:rPr lang="cs-CZ" dirty="0"/>
              <a:t>				</a:t>
            </a:r>
            <a:endParaRPr lang="cs-CZ" dirty="0" smtClean="0"/>
          </a:p>
          <a:p>
            <a:r>
              <a:rPr lang="cs-CZ" dirty="0" smtClean="0"/>
              <a:t>……………………………………………………………………</a:t>
            </a:r>
            <a:endParaRPr lang="cs-CZ" dirty="0"/>
          </a:p>
          <a:p>
            <a:r>
              <a:rPr lang="cs-CZ" dirty="0"/>
              <a:t>				</a:t>
            </a:r>
            <a:endParaRPr lang="cs-CZ" dirty="0" smtClean="0"/>
          </a:p>
          <a:p>
            <a:r>
              <a:rPr lang="cs-CZ" dirty="0" smtClean="0"/>
              <a:t>…………………………………………………………………...</a:t>
            </a:r>
          </a:p>
          <a:p>
            <a:endParaRPr lang="cs-CZ" dirty="0"/>
          </a:p>
          <a:p>
            <a:r>
              <a:rPr lang="cs-CZ" dirty="0" smtClean="0"/>
              <a:t>(malá sebedůvěra, pohoda v rodině, zájmové aktivity, vliv party, nezájem rodiny, návštěva kina, touha po nevšedním zážitku, sportovní činnost, nuda, kulturní akce, nedostatek aktivit ve volném čase, působení školy, zpestření zábavy v prostředí nočních klubů, činnost v kroužku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161420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1745" y="764704"/>
            <a:ext cx="734481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Předcházení vzniku závislosti na drogách </a:t>
            </a:r>
            <a:r>
              <a:rPr lang="cs-CZ" dirty="0" smtClean="0"/>
              <a:t>= </a:t>
            </a:r>
            <a:r>
              <a:rPr lang="cs-CZ" b="1" u="sng" dirty="0" smtClean="0"/>
              <a:t>PREVENCE</a:t>
            </a:r>
            <a:r>
              <a:rPr lang="cs-CZ" dirty="0" smtClean="0"/>
              <a:t> (doplň z nabídky)</a:t>
            </a:r>
            <a:endParaRPr lang="cs-CZ" b="1" u="sng" dirty="0" smtClean="0"/>
          </a:p>
          <a:p>
            <a:endParaRPr lang="cs-CZ" b="1" u="sng" dirty="0"/>
          </a:p>
          <a:p>
            <a:r>
              <a:rPr lang="cs-CZ" dirty="0" smtClean="0"/>
              <a:t>……………………………………………………………………………………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…………………………………………………………………………………...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…………………………………………………………………………………….</a:t>
            </a:r>
          </a:p>
          <a:p>
            <a:r>
              <a:rPr lang="cs-CZ" dirty="0"/>
              <a:t>(malá </a:t>
            </a:r>
            <a:r>
              <a:rPr lang="cs-CZ" dirty="0" smtClean="0"/>
              <a:t>sebedůvěra, pohoda v rodině, </a:t>
            </a:r>
            <a:r>
              <a:rPr lang="cs-CZ" dirty="0"/>
              <a:t>zájmové aktivity, vliv party, nezájem rodiny, návštěva kina, touha po nevšedním zážitku, sportovní činnost, nuda, kulturní akce, nedostatek aktivit ve volném čase, působení školy, zpestření zábavy v prostředí nočních klubů, činnost v </a:t>
            </a:r>
            <a:r>
              <a:rPr lang="cs-CZ" dirty="0" smtClean="0"/>
              <a:t>kroužku, zdravá sebedůvěra)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88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1"/>
            <a:ext cx="777686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u="sng" dirty="0" smtClean="0"/>
          </a:p>
          <a:p>
            <a:pPr algn="ctr"/>
            <a:r>
              <a:rPr lang="cs-CZ" b="1" u="sng" dirty="0" smtClean="0"/>
              <a:t>POMOC </a:t>
            </a:r>
            <a:r>
              <a:rPr lang="cs-CZ" b="1" u="sng" dirty="0"/>
              <a:t>ODBORNÍKŮ</a:t>
            </a:r>
            <a:r>
              <a:rPr lang="cs-CZ" dirty="0"/>
              <a:t>:	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</a:t>
            </a:r>
            <a:r>
              <a:rPr lang="cs-CZ" dirty="0"/>
              <a:t>.   nízkoprahová zařízení</a:t>
            </a:r>
          </a:p>
          <a:p>
            <a:endParaRPr lang="cs-CZ" dirty="0" smtClean="0"/>
          </a:p>
          <a:p>
            <a:r>
              <a:rPr lang="cs-CZ" dirty="0" smtClean="0"/>
              <a:t>2.   léčebny</a:t>
            </a:r>
          </a:p>
          <a:p>
            <a:endParaRPr lang="cs-CZ" dirty="0" smtClean="0"/>
          </a:p>
          <a:p>
            <a:r>
              <a:rPr lang="cs-CZ" dirty="0" smtClean="0"/>
              <a:t>3</a:t>
            </a:r>
            <a:r>
              <a:rPr lang="cs-CZ" dirty="0"/>
              <a:t>.   komunity</a:t>
            </a:r>
          </a:p>
          <a:p>
            <a:endParaRPr lang="cs-CZ" dirty="0" smtClean="0"/>
          </a:p>
          <a:p>
            <a:r>
              <a:rPr lang="cs-CZ" dirty="0" smtClean="0"/>
              <a:t>4</a:t>
            </a:r>
            <a:r>
              <a:rPr lang="cs-CZ" dirty="0"/>
              <a:t>.   </a:t>
            </a:r>
            <a:r>
              <a:rPr lang="cs-CZ" dirty="0" err="1" smtClean="0"/>
              <a:t>detoxy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5.   krizová centra</a:t>
            </a:r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/>
          </a:p>
          <a:p>
            <a:r>
              <a:rPr lang="cs-CZ" b="1" u="sng" dirty="0">
                <a:solidFill>
                  <a:srgbClr val="FF0000"/>
                </a:solidFill>
              </a:rPr>
              <a:t>Nemocný se musí sám dobrovolně rozhodnout, jestli se půjde léčit.</a:t>
            </a:r>
          </a:p>
          <a:p>
            <a:endParaRPr lang="cs-CZ" b="1" u="sng" dirty="0" smtClean="0">
              <a:solidFill>
                <a:srgbClr val="FF0000"/>
              </a:solidFill>
            </a:endParaRPr>
          </a:p>
          <a:p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35165531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0567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ÚKOL</a:t>
            </a:r>
            <a:r>
              <a:rPr lang="cs-CZ" dirty="0" smtClean="0"/>
              <a:t>  </a:t>
            </a:r>
          </a:p>
          <a:p>
            <a:endParaRPr lang="cs-CZ" dirty="0" smtClean="0"/>
          </a:p>
          <a:p>
            <a:r>
              <a:rPr lang="cs-CZ" dirty="0" smtClean="0"/>
              <a:t>Skupinová práce: </a:t>
            </a:r>
          </a:p>
          <a:p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vyhledej na internetu informace o výše jmenovaných </a:t>
            </a:r>
            <a:r>
              <a:rPr lang="cs-CZ" dirty="0" smtClean="0"/>
              <a:t>drogách     	- </a:t>
            </a:r>
            <a:r>
              <a:rPr lang="cs-CZ" b="1" u="sng" dirty="0"/>
              <a:t>velmi krátce</a:t>
            </a:r>
            <a:r>
              <a:rPr lang="cs-CZ" dirty="0"/>
              <a:t> popiš jejich účinky. </a:t>
            </a:r>
          </a:p>
        </p:txBody>
      </p:sp>
    </p:spTree>
    <p:extLst>
      <p:ext uri="{BB962C8B-B14F-4D97-AF65-F5344CB8AC3E}">
        <p14:creationId xmlns:p14="http://schemas.microsoft.com/office/powerpoint/2010/main" val="33291670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8136904" cy="70788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Palatino Linotype" pitchFamily="18" charset="0"/>
              </a:rPr>
              <a:t>ŘEŠENÍ</a:t>
            </a:r>
            <a:endParaRPr lang="cs-CZ" b="1" u="sng" dirty="0" smtClean="0"/>
          </a:p>
          <a:p>
            <a:pPr algn="ctr"/>
            <a:r>
              <a:rPr lang="cs-CZ" b="1" u="sng" dirty="0" smtClean="0"/>
              <a:t>LÁTKY POŠKOZUJÍCÍ ZDRAVÍ</a:t>
            </a:r>
            <a:r>
              <a:rPr lang="cs-CZ" dirty="0" smtClean="0"/>
              <a:t>   </a:t>
            </a:r>
          </a:p>
          <a:p>
            <a:pPr algn="ctr"/>
            <a:r>
              <a:rPr lang="cs-CZ" dirty="0" smtClean="0"/>
              <a:t>  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u="sng" dirty="0" smtClean="0"/>
              <a:t>LEGÁLNÍ   </a:t>
            </a:r>
            <a:r>
              <a:rPr lang="cs-CZ" dirty="0" smtClean="0"/>
              <a:t>     			</a:t>
            </a:r>
            <a:r>
              <a:rPr lang="cs-CZ" u="sng" dirty="0" smtClean="0"/>
              <a:t>NELEGÁLNÍ</a:t>
            </a:r>
          </a:p>
          <a:p>
            <a:r>
              <a:rPr lang="cs-CZ" dirty="0"/>
              <a:t> </a:t>
            </a:r>
            <a:r>
              <a:rPr lang="cs-CZ" dirty="0" smtClean="0"/>
              <a:t>        ALKOHOL </a:t>
            </a:r>
            <a:r>
              <a:rPr lang="cs-CZ" dirty="0"/>
              <a:t>+ TABÁK			</a:t>
            </a:r>
            <a:r>
              <a:rPr lang="cs-CZ" dirty="0" smtClean="0"/>
              <a:t>    </a:t>
            </a:r>
            <a:r>
              <a:rPr lang="cs-CZ" dirty="0"/>
              <a:t>DROGY </a:t>
            </a:r>
            <a:endParaRPr lang="cs-CZ" i="1" dirty="0" smtClean="0"/>
          </a:p>
          <a:p>
            <a:r>
              <a:rPr lang="cs-CZ" i="1" dirty="0" smtClean="0"/>
              <a:t>cigarety</a:t>
            </a:r>
            <a:r>
              <a:rPr lang="cs-CZ" dirty="0" smtClean="0"/>
              <a:t> zabíjí postupně</a:t>
            </a:r>
            <a:r>
              <a:rPr lang="cs-CZ" dirty="0"/>
              <a:t>	       </a:t>
            </a:r>
            <a:r>
              <a:rPr lang="cs-CZ" dirty="0" smtClean="0"/>
              <a:t>	 </a:t>
            </a:r>
            <a:r>
              <a:rPr lang="cs-CZ" dirty="0"/>
              <a:t>Výroba, prodej = </a:t>
            </a:r>
            <a:r>
              <a:rPr lang="cs-CZ" dirty="0" smtClean="0"/>
              <a:t>trestný čin</a:t>
            </a:r>
            <a:endParaRPr lang="cs-CZ" i="1" dirty="0" smtClean="0"/>
          </a:p>
          <a:p>
            <a:r>
              <a:rPr lang="cs-CZ" i="1" dirty="0" smtClean="0"/>
              <a:t>alkohol</a:t>
            </a:r>
            <a:r>
              <a:rPr lang="cs-CZ" dirty="0" smtClean="0"/>
              <a:t> </a:t>
            </a:r>
            <a:r>
              <a:rPr lang="cs-CZ" dirty="0"/>
              <a:t>může </a:t>
            </a:r>
            <a:r>
              <a:rPr lang="cs-CZ" dirty="0" smtClean="0"/>
              <a:t>zabít ihned</a:t>
            </a:r>
            <a:r>
              <a:rPr lang="cs-CZ" dirty="0"/>
              <a:t>	         </a:t>
            </a:r>
            <a:r>
              <a:rPr lang="cs-CZ" dirty="0" smtClean="0"/>
              <a:t>	 </a:t>
            </a:r>
            <a:r>
              <a:rPr lang="cs-CZ" i="1" dirty="0" smtClean="0"/>
              <a:t>marihuana</a:t>
            </a:r>
            <a:r>
              <a:rPr lang="cs-CZ" i="1" dirty="0"/>
              <a:t>, pervitin, </a:t>
            </a:r>
            <a:r>
              <a:rPr lang="cs-CZ" i="1" dirty="0" smtClean="0"/>
              <a:t>extáze, </a:t>
            </a:r>
          </a:p>
          <a:p>
            <a:r>
              <a:rPr lang="cs-CZ" i="1" dirty="0"/>
              <a:t>	</a:t>
            </a:r>
            <a:r>
              <a:rPr lang="cs-CZ" i="1" dirty="0" smtClean="0"/>
              <a:t>	</a:t>
            </a:r>
            <a:r>
              <a:rPr lang="cs-CZ" i="1" dirty="0"/>
              <a:t> </a:t>
            </a:r>
            <a:r>
              <a:rPr lang="cs-CZ" i="1" dirty="0" smtClean="0"/>
              <a:t>                                   </a:t>
            </a:r>
            <a:r>
              <a:rPr lang="cs-CZ" i="1" dirty="0"/>
              <a:t>kokain, </a:t>
            </a:r>
            <a:r>
              <a:rPr lang="cs-CZ" i="1" dirty="0" smtClean="0"/>
              <a:t>heroin, těkavé </a:t>
            </a:r>
            <a:r>
              <a:rPr lang="cs-CZ" i="1" dirty="0"/>
              <a:t>látky</a:t>
            </a:r>
            <a:r>
              <a:rPr lang="cs-CZ" dirty="0"/>
              <a:t> – </a:t>
            </a:r>
            <a:r>
              <a:rPr lang="cs-CZ" dirty="0" smtClean="0"/>
              <a:t>toluen</a:t>
            </a:r>
          </a:p>
          <a:p>
            <a:r>
              <a:rPr lang="cs-CZ" dirty="0" smtClean="0"/>
              <a:t>Všechny drogy jsou jed!!!   Každé drogové opojení je otrava!!!</a:t>
            </a:r>
          </a:p>
          <a:p>
            <a:r>
              <a:rPr lang="cs-CZ" dirty="0" smtClean="0"/>
              <a:t>ZÁVISLOST </a:t>
            </a:r>
            <a:r>
              <a:rPr lang="cs-CZ" dirty="0"/>
              <a:t>=  </a:t>
            </a:r>
            <a:r>
              <a:rPr lang="cs-CZ" dirty="0" smtClean="0"/>
              <a:t>NEMOC</a:t>
            </a:r>
          </a:p>
          <a:p>
            <a:endParaRPr lang="cs-CZ" b="1" u="sng" dirty="0" smtClean="0"/>
          </a:p>
          <a:p>
            <a:r>
              <a:rPr lang="cs-CZ" b="1" u="sng" dirty="0" smtClean="0"/>
              <a:t>Proč </a:t>
            </a:r>
            <a:r>
              <a:rPr lang="cs-CZ" b="1" u="sng" dirty="0"/>
              <a:t>lidé začínají brát drogy</a:t>
            </a:r>
            <a:r>
              <a:rPr lang="cs-CZ" dirty="0"/>
              <a:t>:				</a:t>
            </a:r>
          </a:p>
          <a:p>
            <a:r>
              <a:rPr lang="cs-CZ" dirty="0"/>
              <a:t>malá sebedůvěra, vliv party, nezájem rodiny, touha po nevšedním zážitku, nuda, nedostatek aktivit ve volném čase, zpestření zábavy v prostředí nočních klubů</a:t>
            </a:r>
          </a:p>
          <a:p>
            <a:endParaRPr lang="cs-CZ" b="1" u="sng" dirty="0"/>
          </a:p>
          <a:p>
            <a:r>
              <a:rPr lang="cs-CZ" b="1" u="sng" dirty="0"/>
              <a:t>Předcházení vzniku závislosti na drogách </a:t>
            </a:r>
            <a:r>
              <a:rPr lang="cs-CZ" dirty="0"/>
              <a:t>= </a:t>
            </a:r>
            <a:r>
              <a:rPr lang="cs-CZ" b="1" u="sng" dirty="0"/>
              <a:t>PREVENCE</a:t>
            </a:r>
            <a:r>
              <a:rPr lang="cs-CZ" dirty="0"/>
              <a:t> </a:t>
            </a:r>
          </a:p>
          <a:p>
            <a:r>
              <a:rPr lang="cs-CZ" dirty="0"/>
              <a:t>pohoda v rodině, zájmové aktivity, návštěva kina, sportovní činnost, kulturní akce, působení školy, činnost v kroužku, zdravá sebedůvěra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674443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1992022"/>
            <a:ext cx="54543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www.youtube.com/watch?v=tDFNvZrLGwk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986825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64004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</TotalTime>
  <Words>208</Words>
  <Application>Microsoft Office PowerPoint</Application>
  <PresentationFormat>Předvádění na obrazovce (4:3)</PresentationFormat>
  <Paragraphs>110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My děti ze stanice ZOO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PC-1KN5</cp:lastModifiedBy>
  <cp:revision>23</cp:revision>
  <dcterms:created xsi:type="dcterms:W3CDTF">2011-05-13T07:54:00Z</dcterms:created>
  <dcterms:modified xsi:type="dcterms:W3CDTF">2012-06-19T19:01:54Z</dcterms:modified>
</cp:coreProperties>
</file>