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61" r:id="rId3"/>
    <p:sldId id="256" r:id="rId4"/>
    <p:sldId id="258" r:id="rId5"/>
    <p:sldId id="262" r:id="rId6"/>
    <p:sldId id="264" r:id="rId7"/>
    <p:sldId id="265" r:id="rId8"/>
    <p:sldId id="263" r:id="rId9"/>
    <p:sldId id="266" r:id="rId10"/>
    <p:sldId id="269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5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6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97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81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06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7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0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67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8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92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60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C1547-8FB4-4CFD-8DD4-98C949EF0A5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DF9FC-BDBE-4B71-9502-41A7E4C23C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704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vimeo.com/2464118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JHaoREKV_Ig&amp;feature=fvwre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vimeo.com/2464118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JHaoREKV_Ig&amp;feature=fvwr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3035" y="1892424"/>
            <a:ext cx="6400800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pPr algn="l"/>
            <a:endParaRPr lang="cs-CZ" sz="2600" dirty="0" smtClean="0"/>
          </a:p>
          <a:p>
            <a:pPr algn="l"/>
            <a:r>
              <a:rPr lang="cs-CZ" sz="2600" dirty="0" smtClean="0"/>
              <a:t>NOVOVĚK</a:t>
            </a:r>
          </a:p>
          <a:p>
            <a:pPr algn="l"/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:  VY_32_INOVACE_09_šikana</a:t>
            </a:r>
            <a:r>
              <a:rPr lang="cs-CZ" sz="2400" smtClean="0"/>
              <a:t> </a:t>
            </a:r>
            <a:endParaRPr lang="cs-CZ" sz="2400" dirty="0" smtClean="0"/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48780" y="5013176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Lenka Habartová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257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96752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Anotace:</a:t>
            </a:r>
          </a:p>
          <a:p>
            <a:r>
              <a:rPr lang="cs-CZ" dirty="0" smtClean="0"/>
              <a:t>Prezentace je určena žákům 2. stupně a je součástí učiva občanské výchovy. Seznamuje žáky s projevy šikany, jejími důsledky a způsoby obrany.</a:t>
            </a:r>
          </a:p>
          <a:p>
            <a:r>
              <a:rPr lang="cs-CZ" dirty="0" smtClean="0"/>
              <a:t>K </a:t>
            </a:r>
            <a:r>
              <a:rPr lang="cs-CZ" dirty="0"/>
              <a:t>doplňování lze použít pero </a:t>
            </a:r>
            <a:r>
              <a:rPr lang="cs-CZ" dirty="0" smtClean="0"/>
              <a:t>ICT nebo fix. </a:t>
            </a:r>
            <a:endParaRPr lang="cs-CZ" dirty="0"/>
          </a:p>
          <a:p>
            <a:r>
              <a:rPr lang="cs-CZ" dirty="0" smtClean="0"/>
              <a:t>Období vzniku vzdělávacího materiálu: listopad 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160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ŠIKANA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http://vimeo.com/2464118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5804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86000" y="31058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http://www.youtube.com/watch?v=JHaoREKV_Ig&amp;feature=fvwrel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681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29435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 je šikana?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92929" y="3761749"/>
            <a:ext cx="2711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pakované chování,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689691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</a:t>
            </a:r>
            <a:r>
              <a:rPr lang="cs-CZ" sz="2400" dirty="0" smtClean="0"/>
              <a:t>ehož záměrem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71791" y="2339051"/>
            <a:ext cx="1331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</a:t>
            </a:r>
            <a:r>
              <a:rPr lang="cs-CZ" sz="2400" dirty="0" smtClean="0"/>
              <a:t>e ublížit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27784" y="2437783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ohrozit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35596" y="3181695"/>
            <a:ext cx="1692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zastrašovat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99404" y="1835314"/>
            <a:ext cx="2304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jiného člověka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3659" y="318169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ebo skupinu lidí.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67944" y="91303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(Seřaď slova do věty a větu napiš.)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551511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……………………………………………………………………………………………………………………….</a:t>
            </a:r>
          </a:p>
          <a:p>
            <a:endParaRPr lang="cs-CZ" dirty="0"/>
          </a:p>
          <a:p>
            <a:r>
              <a:rPr lang="cs-CZ" dirty="0" smtClean="0"/>
              <a:t>……………………………………………………………………………………………………………………….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971600" y="5157192"/>
            <a:ext cx="6258486" cy="12311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Opakované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chování, jehož záměrem je ublížit, </a:t>
            </a:r>
            <a:r>
              <a:rPr lang="cs-CZ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ohrozit,</a:t>
            </a:r>
          </a:p>
          <a:p>
            <a:r>
              <a:rPr lang="cs-CZ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</a:t>
            </a:r>
            <a:r>
              <a:rPr lang="cs-CZ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astrašovat jiného člověka nebo skupinu lidí.</a:t>
            </a:r>
            <a:endParaRPr lang="cs-CZ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623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48868"/>
            <a:ext cx="60743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Kde se se šikanou setkáme?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PC-1KN5\AppData\Local\Microsoft\Windows\Temporary Internet Files\Content.IE5\CQHIY8Z1\MP9004395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37530"/>
            <a:ext cx="2379844" cy="146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1KN5\AppData\Local\Microsoft\Windows\Temporary Internet Files\Content.IE5\ZAV4IYFJ\MP9002622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61048"/>
            <a:ext cx="2232248" cy="146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1KN5\AppData\Local\Microsoft\Windows\Temporary Internet Files\Content.IE5\ZAV4IYFJ\MP9004007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61048"/>
            <a:ext cx="2379844" cy="149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-1KN5\AppData\Local\Microsoft\Windows\Temporary Internet Files\Content.IE5\S7687CZ2\MP90043931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338" y="3861048"/>
            <a:ext cx="2247509" cy="149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75380" y="818145"/>
            <a:ext cx="962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5" y="3275692"/>
            <a:ext cx="7545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………………………………….       ………………………………………       ………………………….……….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559967"/>
            <a:ext cx="7761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        ………………………………………       ……………………………………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4" y="6071744"/>
            <a:ext cx="6710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Armáda, škola, zaměstnání, rodina, zájmové oddíly, vězení</a:t>
            </a:r>
            <a:endParaRPr lang="cs-CZ" dirty="0"/>
          </a:p>
        </p:txBody>
      </p:sp>
      <p:pic>
        <p:nvPicPr>
          <p:cNvPr id="1038" name="Picture 14" descr="C:\Users\PC-1KN5\AppData\Local\Microsoft\Windows\Temporary Internet Files\Content.IE5\DE4CGPLA\MP90040084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337" y="1668930"/>
            <a:ext cx="2146595" cy="143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C-1KN5\AppData\Local\Microsoft\Windows\Temporary Internet Files\Content.IE5\AM1I8PN9\MP90038638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4" y="1668930"/>
            <a:ext cx="2140405" cy="143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065907" y="3013632"/>
            <a:ext cx="142936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rodina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44685" y="3043440"/>
            <a:ext cx="11670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škola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29039" y="3043440"/>
            <a:ext cx="13951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vězení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9940" y="5352966"/>
            <a:ext cx="30714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</a:t>
            </a:r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ájmové oddíly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350506" y="5342086"/>
            <a:ext cx="23745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zaměstnání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99324" y="5326890"/>
            <a:ext cx="16546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armáda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454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42558" y="836712"/>
            <a:ext cx="34300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Způsoby šikany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42558" y="1700807"/>
            <a:ext cx="17847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fyzická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59165" y="1977806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59001" y="2347138"/>
            <a:ext cx="16067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slovní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5816" y="2624137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59001" y="2993469"/>
            <a:ext cx="366946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cs-C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sychický nátlak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16016" y="327046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42558" y="4418980"/>
            <a:ext cx="28087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cs-CZ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kyberšikana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5445224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zasílání obtěžujících mailů, bití, jíst z podlahy, nahrání ponižující scény na mobilní telefon a její umístění na  </a:t>
            </a:r>
            <a:r>
              <a:rPr lang="cs-CZ" dirty="0" err="1" smtClean="0"/>
              <a:t>facebook</a:t>
            </a:r>
            <a:r>
              <a:rPr lang="cs-CZ" dirty="0" smtClean="0"/>
              <a:t>, ničení věcí, nadávky, čistit boty, vyhrožování, platit svačiny, pomluvy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94625" y="4671403"/>
            <a:ext cx="459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……………………………………………………………………....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393305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…………………………………………………………………………………………………………….....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1816" y="1032162"/>
            <a:ext cx="3715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(Roztřiď výrazy podle způsobu šikany)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096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949856" y="1271673"/>
            <a:ext cx="4032448" cy="525658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971580" y="548680"/>
            <a:ext cx="59594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Šikana ve třídním kolektivu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8" name="Přímá spojnice 7"/>
          <p:cNvCxnSpPr>
            <a:stCxn id="3" idx="1"/>
            <a:endCxn id="3" idx="7"/>
          </p:cNvCxnSpPr>
          <p:nvPr/>
        </p:nvCxnSpPr>
        <p:spPr>
          <a:xfrm>
            <a:off x="1540394" y="2041482"/>
            <a:ext cx="2851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115616" y="2996952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3" idx="3"/>
            <a:endCxn id="3" idx="5"/>
          </p:cNvCxnSpPr>
          <p:nvPr/>
        </p:nvCxnSpPr>
        <p:spPr>
          <a:xfrm>
            <a:off x="1540394" y="5758448"/>
            <a:ext cx="2851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115616" y="5157192"/>
            <a:ext cx="3672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411760" y="155038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agresor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22385" y="2367642"/>
            <a:ext cx="1087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nohsledi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24299" y="3935853"/>
            <a:ext cx="1683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řídní kolektiv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12715" y="5177824"/>
            <a:ext cx="1940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příležitostné oběti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25084" y="5877272"/>
            <a:ext cx="853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otrok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948431" y="75042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(utvoř dvojice)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628942" y="3576799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Má potřebu ovládat druhé, sám byl šikanován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28942" y="4610124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Pomáhají vůdci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14213" y="2812286"/>
            <a:ext cx="2088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vybrán, aby trpěl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28942" y="183332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Náhradníci, když chybí otrok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614213" y="5395693"/>
            <a:ext cx="180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Přihlížejí šikaně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24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62472" y="1594832"/>
            <a:ext cx="24384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BRAŇTE SE!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62472" y="2561280"/>
            <a:ext cx="79625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NEDOVOLTE, ABY SE ŠIKANA ROZVINULA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50142" y="692696"/>
            <a:ext cx="784695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Následky mohou být celoživotní!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62472" y="3421589"/>
            <a:ext cx="539667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LINKA BEZPEČÍ 800 155 555</a:t>
            </a:r>
          </a:p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ZDARMA – 24 HODIN DENNĚ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62472" y="5659113"/>
            <a:ext cx="33121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POLICIE ČR - 158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62472" y="4801076"/>
            <a:ext cx="30982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RODIČE, ŠKOLA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8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ŘEŠENÍ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544598"/>
            <a:ext cx="59046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Snímek č.7</a:t>
            </a:r>
            <a:endParaRPr lang="cs-CZ" dirty="0"/>
          </a:p>
          <a:p>
            <a:r>
              <a:rPr lang="cs-CZ" dirty="0" smtClean="0"/>
              <a:t>Způsoby šikany</a:t>
            </a:r>
          </a:p>
          <a:p>
            <a:r>
              <a:rPr lang="cs-CZ" dirty="0" smtClean="0"/>
              <a:t>Fyzická - bití, ničení věcí </a:t>
            </a:r>
          </a:p>
          <a:p>
            <a:r>
              <a:rPr lang="cs-CZ" dirty="0" smtClean="0"/>
              <a:t>Slovní - nadávky, vyhrožování, pomluvy</a:t>
            </a:r>
          </a:p>
          <a:p>
            <a:r>
              <a:rPr lang="cs-CZ" dirty="0" smtClean="0"/>
              <a:t>Psychický nátlak - jíst z podlahy, čistit boty, platit svačiny</a:t>
            </a:r>
            <a:endParaRPr lang="cs-CZ" dirty="0"/>
          </a:p>
          <a:p>
            <a:r>
              <a:rPr lang="cs-CZ" dirty="0" err="1" smtClean="0"/>
              <a:t>Kyberšikana</a:t>
            </a:r>
            <a:r>
              <a:rPr lang="cs-CZ" dirty="0" smtClean="0"/>
              <a:t> - zasílání obtěžujících mailů, nahrání ponižující scény na mobilní telefon a její umístění na  </a:t>
            </a:r>
            <a:r>
              <a:rPr lang="cs-CZ" dirty="0" err="1" smtClean="0"/>
              <a:t>facebook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Snímek č.8</a:t>
            </a:r>
          </a:p>
          <a:p>
            <a:r>
              <a:rPr lang="cs-CZ" dirty="0" smtClean="0"/>
              <a:t>Šikana ve třídním kolektivu</a:t>
            </a:r>
          </a:p>
          <a:p>
            <a:r>
              <a:rPr lang="cs-CZ" dirty="0" smtClean="0"/>
              <a:t>Agresor - má potřebu ovládat druhé, sám byl šikanován</a:t>
            </a:r>
          </a:p>
          <a:p>
            <a:r>
              <a:rPr lang="cs-CZ" dirty="0" smtClean="0"/>
              <a:t>Nohsledi - pomáhají vůdci</a:t>
            </a:r>
          </a:p>
          <a:p>
            <a:r>
              <a:rPr lang="cs-CZ" dirty="0" smtClean="0"/>
              <a:t>Třídní kolektiv - přihlížejí šikaně</a:t>
            </a:r>
          </a:p>
          <a:p>
            <a:r>
              <a:rPr lang="cs-CZ" dirty="0" smtClean="0"/>
              <a:t>Příležitostné oběti - </a:t>
            </a:r>
            <a:r>
              <a:rPr lang="cs-CZ" dirty="0"/>
              <a:t>n</a:t>
            </a:r>
            <a:r>
              <a:rPr lang="cs-CZ" dirty="0" smtClean="0"/>
              <a:t>áhradníci, když chybí otrok</a:t>
            </a:r>
          </a:p>
          <a:p>
            <a:r>
              <a:rPr lang="cs-CZ" dirty="0" smtClean="0"/>
              <a:t>Otrok - </a:t>
            </a:r>
            <a:r>
              <a:rPr lang="cs-CZ" dirty="0"/>
              <a:t>j</a:t>
            </a:r>
            <a:r>
              <a:rPr lang="cs-CZ" dirty="0" smtClean="0"/>
              <a:t>e vybrán, aby trpěl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847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0378" y="980728"/>
            <a:ext cx="7035997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CITACE</a:t>
            </a:r>
          </a:p>
          <a:p>
            <a:pPr lvl="0"/>
            <a:endParaRPr lang="cs-CZ" sz="1200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Obrázky </a:t>
            </a:r>
            <a:r>
              <a:rPr lang="cs-CZ" dirty="0">
                <a:solidFill>
                  <a:prstClr val="black"/>
                </a:solidFill>
              </a:rPr>
              <a:t>dostupné na www: </a:t>
            </a:r>
            <a:r>
              <a:rPr lang="cs-CZ" dirty="0">
                <a:solidFill>
                  <a:prstClr val="black"/>
                </a:solidFill>
                <a:latin typeface="Palatino Linotype"/>
              </a:rPr>
              <a:t>&lt; </a:t>
            </a:r>
            <a:r>
              <a:rPr lang="cs-CZ" dirty="0">
                <a:solidFill>
                  <a:prstClr val="black"/>
                </a:solidFill>
                <a:latin typeface="Palatino Linotype"/>
                <a:hlinkClick r:id="rId2"/>
              </a:rPr>
              <a:t>http://office.microsoft.com</a:t>
            </a:r>
            <a:r>
              <a:rPr lang="en-US" dirty="0" smtClean="0">
                <a:solidFill>
                  <a:prstClr val="black"/>
                </a:solidFill>
                <a:latin typeface="Palatino Linotype"/>
              </a:rPr>
              <a:t>&gt;</a:t>
            </a:r>
            <a:endParaRPr lang="cs-CZ" smtClean="0">
              <a:solidFill>
                <a:prstClr val="black"/>
              </a:solidFill>
              <a:latin typeface="Palatino Linotype"/>
            </a:endParaRPr>
          </a:p>
          <a:p>
            <a:pPr lvl="0"/>
            <a:endParaRPr lang="cs-CZ" dirty="0">
              <a:solidFill>
                <a:prstClr val="black"/>
              </a:solidFill>
              <a:latin typeface="Palatino Linotype"/>
            </a:endParaRPr>
          </a:p>
          <a:p>
            <a:pPr lvl="0"/>
            <a:r>
              <a:rPr lang="cs-CZ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3"/>
              </a:rPr>
              <a:t>vimeo.com/2464118</a:t>
            </a:r>
            <a:endParaRPr lang="cs-CZ" dirty="0" smtClean="0">
              <a:solidFill>
                <a:prstClr val="black"/>
              </a:solidFill>
            </a:endParaRP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4"/>
              </a:rPr>
              <a:t>www.youtube.com/watch?v=JHaoREKV_Ig&amp;feature=fvwrel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057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384</Words>
  <Application>Microsoft Office PowerPoint</Application>
  <PresentationFormat>Předvádění na obrazovce (4:3)</PresentationFormat>
  <Paragraphs>99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ŠIKANA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ŠIKANA</dc:title>
  <dc:creator>PC-1KN5</dc:creator>
  <cp:lastModifiedBy>PC-1KN5</cp:lastModifiedBy>
  <cp:revision>25</cp:revision>
  <dcterms:created xsi:type="dcterms:W3CDTF">2011-11-28T17:07:16Z</dcterms:created>
  <dcterms:modified xsi:type="dcterms:W3CDTF">2012-06-19T18:25:19Z</dcterms:modified>
</cp:coreProperties>
</file>