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1" r:id="rId2"/>
    <p:sldId id="262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F688"/>
    <a:srgbClr val="FF3300"/>
    <a:srgbClr val="E149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AF0491-7062-47A5-B146-90B5F6A43416}" type="presOf" srcId="{914700B9-77B5-440A-A438-DE98B6D4894D}" destId="{BD9AF279-D483-48F2-BBBD-45F8E8923512}" srcOrd="1" destOrd="0" presId="urn:microsoft.com/office/officeart/2005/8/layout/target3"/>
    <dgm:cxn modelId="{E9D80551-857F-4572-A376-990A5AEAA6B3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A6D21C0-4AC5-47FF-9C8C-E8D23916A6C7}" type="presOf" srcId="{1D8420EA-BFA0-403B-80F5-647FA396CC45}" destId="{8467D0EB-87A2-4285-8ACA-0398EFBF29BC}" srcOrd="1" destOrd="0" presId="urn:microsoft.com/office/officeart/2005/8/layout/target3"/>
    <dgm:cxn modelId="{A94B4155-2547-4ADF-B875-0D318A7DBEC2}" type="presOf" srcId="{1D8420EA-BFA0-403B-80F5-647FA396CC45}" destId="{F7B3C0B7-F0F7-4F49-B02C-3630F8C5FAE5}" srcOrd="0" destOrd="0" presId="urn:microsoft.com/office/officeart/2005/8/layout/target3"/>
    <dgm:cxn modelId="{893318ED-8478-4D6A-B9FA-2F6506F15D55}" type="presOf" srcId="{914700B9-77B5-440A-A438-DE98B6D4894D}" destId="{E73F1C26-6DCD-4001-88B9-355E01E2BCE7}" srcOrd="0" destOrd="0" presId="urn:microsoft.com/office/officeart/2005/8/layout/target3"/>
    <dgm:cxn modelId="{6AAD3B02-706D-49F3-AA66-8CFA806E990A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3576419A-43CF-4868-9AC6-E7DFEE125A0C}" type="presOf" srcId="{130831A4-0540-4EC5-8F5A-93030E89D2D9}" destId="{F69CC921-512E-49F4-824C-A648EC5F27A5}" srcOrd="0" destOrd="0" presId="urn:microsoft.com/office/officeart/2005/8/layout/target3"/>
    <dgm:cxn modelId="{9DC370AB-399A-4C1D-B248-D1B8C671471B}" type="presOf" srcId="{27FE2D31-D344-4B63-A89A-A89AB0D9F3E3}" destId="{FE47432B-CA46-450C-8D8F-66C300A95B52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AA6C032-5489-4C58-90DD-F6F257DEBF63}" type="presOf" srcId="{130831A4-0540-4EC5-8F5A-93030E89D2D9}" destId="{8E23E229-92FC-49D1-B5FE-0303176B8A4E}" srcOrd="1" destOrd="0" presId="urn:microsoft.com/office/officeart/2005/8/layout/target3"/>
    <dgm:cxn modelId="{14D005E2-622A-4267-9F97-8B6F24372182}" type="presParOf" srcId="{FE47432B-CA46-450C-8D8F-66C300A95B52}" destId="{B522209E-30D0-49D6-A340-2D383A11C668}" srcOrd="0" destOrd="0" presId="urn:microsoft.com/office/officeart/2005/8/layout/target3"/>
    <dgm:cxn modelId="{31F9836E-C4C6-48DA-BCA0-4EDE050C2EED}" type="presParOf" srcId="{FE47432B-CA46-450C-8D8F-66C300A95B52}" destId="{ED5A8377-51D5-4DC5-B0E7-680166966720}" srcOrd="1" destOrd="0" presId="urn:microsoft.com/office/officeart/2005/8/layout/target3"/>
    <dgm:cxn modelId="{0E2EDF78-9778-4F74-BA43-29A99BFFDA12}" type="presParOf" srcId="{FE47432B-CA46-450C-8D8F-66C300A95B52}" destId="{F69CC921-512E-49F4-824C-A648EC5F27A5}" srcOrd="2" destOrd="0" presId="urn:microsoft.com/office/officeart/2005/8/layout/target3"/>
    <dgm:cxn modelId="{0D12C6AB-BAF1-485F-92A3-6072F6E321B9}" type="presParOf" srcId="{FE47432B-CA46-450C-8D8F-66C300A95B52}" destId="{61C9CE18-EDA6-4EDF-BA1C-09779D38FBBF}" srcOrd="3" destOrd="0" presId="urn:microsoft.com/office/officeart/2005/8/layout/target3"/>
    <dgm:cxn modelId="{249746D8-8605-4D15-A017-0DFD6B56C6DB}" type="presParOf" srcId="{FE47432B-CA46-450C-8D8F-66C300A95B52}" destId="{D60DEAAB-7AFE-435A-ACF6-18851E4B0426}" srcOrd="4" destOrd="0" presId="urn:microsoft.com/office/officeart/2005/8/layout/target3"/>
    <dgm:cxn modelId="{8865F048-90E6-48D8-92E2-82967C588887}" type="presParOf" srcId="{FE47432B-CA46-450C-8D8F-66C300A95B52}" destId="{F7B3C0B7-F0F7-4F49-B02C-3630F8C5FAE5}" srcOrd="5" destOrd="0" presId="urn:microsoft.com/office/officeart/2005/8/layout/target3"/>
    <dgm:cxn modelId="{D39CC31C-D59A-4811-9D03-77CEABB042F1}" type="presParOf" srcId="{FE47432B-CA46-450C-8D8F-66C300A95B52}" destId="{C9DA9446-E2D3-4F6A-8960-3CADFBF870B8}" srcOrd="6" destOrd="0" presId="urn:microsoft.com/office/officeart/2005/8/layout/target3"/>
    <dgm:cxn modelId="{B9786E82-F585-45B9-883F-1C0F9A7D8F90}" type="presParOf" srcId="{FE47432B-CA46-450C-8D8F-66C300A95B52}" destId="{9726EC6F-D322-4CD3-B489-1BE3DF7CE70B}" srcOrd="7" destOrd="0" presId="urn:microsoft.com/office/officeart/2005/8/layout/target3"/>
    <dgm:cxn modelId="{6D72D1FF-5F59-422E-BEE0-B95DC288FAD2}" type="presParOf" srcId="{FE47432B-CA46-450C-8D8F-66C300A95B52}" destId="{645AA564-2E9E-4954-AD87-AE01782CEC59}" srcOrd="8" destOrd="0" presId="urn:microsoft.com/office/officeart/2005/8/layout/target3"/>
    <dgm:cxn modelId="{452EAC00-9081-457B-8D00-356C86F6ED3A}" type="presParOf" srcId="{FE47432B-CA46-450C-8D8F-66C300A95B52}" destId="{8538CAC4-6A86-42B8-B5AF-2FF155DB9D02}" srcOrd="9" destOrd="0" presId="urn:microsoft.com/office/officeart/2005/8/layout/target3"/>
    <dgm:cxn modelId="{63F77613-32BA-440D-A05F-B8282F53FFA2}" type="presParOf" srcId="{FE47432B-CA46-450C-8D8F-66C300A95B52}" destId="{26FD6024-A07F-46D0-8BC0-B5E595C5673D}" srcOrd="10" destOrd="0" presId="urn:microsoft.com/office/officeart/2005/8/layout/target3"/>
    <dgm:cxn modelId="{5FEF705A-1907-4C05-A562-11655449A8A9}" type="presParOf" srcId="{FE47432B-CA46-450C-8D8F-66C300A95B52}" destId="{E73F1C26-6DCD-4001-88B9-355E01E2BCE7}" srcOrd="11" destOrd="0" presId="urn:microsoft.com/office/officeart/2005/8/layout/target3"/>
    <dgm:cxn modelId="{1016E0B0-D15A-43A9-B6A1-2C08E22805CC}" type="presParOf" srcId="{FE47432B-CA46-450C-8D8F-66C300A95B52}" destId="{8E23E229-92FC-49D1-B5FE-0303176B8A4E}" srcOrd="12" destOrd="0" presId="urn:microsoft.com/office/officeart/2005/8/layout/target3"/>
    <dgm:cxn modelId="{40126084-EC5F-464D-951D-C1A6A9738C3C}" type="presParOf" srcId="{FE47432B-CA46-450C-8D8F-66C300A95B52}" destId="{8467D0EB-87A2-4285-8ACA-0398EFBF29BC}" srcOrd="13" destOrd="0" presId="urn:microsoft.com/office/officeart/2005/8/layout/target3"/>
    <dgm:cxn modelId="{B733FCE1-48F7-4E43-8773-DB74F4D33BAA}" type="presParOf" srcId="{FE47432B-CA46-450C-8D8F-66C300A95B52}" destId="{DBA8199F-D892-4A8E-A352-2B7844050E09}" srcOrd="14" destOrd="0" presId="urn:microsoft.com/office/officeart/2005/8/layout/target3"/>
    <dgm:cxn modelId="{6B03EF98-DFEA-479A-82C1-EDFD1BADF83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3B5053-DC19-4BAB-811D-408A7D9A3472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E524A5-E3F5-4959-885D-4A01DFCA7C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8166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524A5-E3F5-4959-885D-4A01DFCA7CAE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963E-4433-4E4A-BF65-C297A066C58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FA6F3-6291-4EB5-AF0D-805017785A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963E-4433-4E4A-BF65-C297A066C58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FA6F3-6291-4EB5-AF0D-805017785A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963E-4433-4E4A-BF65-C297A066C58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FA6F3-6291-4EB5-AF0D-805017785A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963E-4433-4E4A-BF65-C297A066C58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FA6F3-6291-4EB5-AF0D-805017785A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963E-4433-4E4A-BF65-C297A066C58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FA6F3-6291-4EB5-AF0D-805017785A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963E-4433-4E4A-BF65-C297A066C58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FA6F3-6291-4EB5-AF0D-805017785A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963E-4433-4E4A-BF65-C297A066C58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FA6F3-6291-4EB5-AF0D-805017785A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963E-4433-4E4A-BF65-C297A066C58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FA6F3-6291-4EB5-AF0D-805017785A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963E-4433-4E4A-BF65-C297A066C58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FA6F3-6291-4EB5-AF0D-805017785A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963E-4433-4E4A-BF65-C297A066C58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FA6F3-6291-4EB5-AF0D-805017785A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963E-4433-4E4A-BF65-C297A066C58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FA6F3-6291-4EB5-AF0D-805017785A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1963E-4433-4E4A-BF65-C297A066C58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7FA6F3-6291-4EB5-AF0D-805017785A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019" y="533091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2367034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VY_32_INOVACE_03_S07-Čj-6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Příslovečné určení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4671515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Barevné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fixy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grafický model věty.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54475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6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 slouží k pochopení a procvičení rozvíjejícího větného členu – přívlastku, jeho vlastností a poznávání ve větě.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získá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vědomosti o vlastnostech příslovečného určení a dokáže samostatně vytvořit větu s příslovečným určením.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548680"/>
            <a:ext cx="3215304" cy="58477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Příslovečné určení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2376264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je rozvíjející větný člen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2704395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určuje bližší okolnosti děje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1700808"/>
            <a:ext cx="72008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místo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2204864"/>
            <a:ext cx="504056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2708920"/>
            <a:ext cx="93610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způsob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1700808"/>
            <a:ext cx="72008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kde?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2204864"/>
            <a:ext cx="72008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kdy?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2708920"/>
            <a:ext cx="64807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jak?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1700808"/>
            <a:ext cx="352839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domě, na zahradě, odtud, zvenku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2204864"/>
            <a:ext cx="3456384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včera, někdy, kvečeru, za rok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2708920"/>
            <a:ext cx="3456384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 odvahou, rychle, dobře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1043608" y="3356992"/>
            <a:ext cx="1368152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Petr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059832" y="3429000"/>
            <a:ext cx="136815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 vrátil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2411760" y="3645024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19" idx="6"/>
            <a:endCxn id="19" idx="6"/>
          </p:cNvCxnSpPr>
          <p:nvPr/>
        </p:nvCxnSpPr>
        <p:spPr>
          <a:xfrm>
            <a:off x="2411760" y="368102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339752" y="3789040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Elipsa 30"/>
          <p:cNvSpPr/>
          <p:nvPr/>
        </p:nvSpPr>
        <p:spPr>
          <a:xfrm>
            <a:off x="2339752" y="4149080"/>
            <a:ext cx="914400" cy="914400"/>
          </a:xfrm>
          <a:prstGeom prst="ellipse">
            <a:avLst/>
          </a:prstGeom>
          <a:solidFill>
            <a:srgbClr val="E149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kdy</a:t>
            </a:r>
            <a:endParaRPr lang="cs-CZ" dirty="0"/>
          </a:p>
        </p:txBody>
      </p:sp>
      <p:sp>
        <p:nvSpPr>
          <p:cNvPr id="32" name="Elipsa 31"/>
          <p:cNvSpPr/>
          <p:nvPr/>
        </p:nvSpPr>
        <p:spPr>
          <a:xfrm>
            <a:off x="3491880" y="4293096"/>
            <a:ext cx="914400" cy="914400"/>
          </a:xfrm>
          <a:prstGeom prst="ellipse">
            <a:avLst/>
          </a:prstGeom>
          <a:solidFill>
            <a:srgbClr val="E149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</a:t>
            </a:r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4860032" y="4221088"/>
            <a:ext cx="1152128" cy="914400"/>
          </a:xfrm>
          <a:prstGeom prst="ellipse">
            <a:avLst/>
          </a:prstGeom>
          <a:solidFill>
            <a:srgbClr val="E149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odkud</a:t>
            </a:r>
            <a:endParaRPr lang="cs-CZ" dirty="0"/>
          </a:p>
        </p:txBody>
      </p:sp>
      <p:cxnSp>
        <p:nvCxnSpPr>
          <p:cNvPr id="35" name="Přímá spojovací šipka 34"/>
          <p:cNvCxnSpPr/>
          <p:nvPr/>
        </p:nvCxnSpPr>
        <p:spPr>
          <a:xfrm flipV="1">
            <a:off x="2915816" y="3933056"/>
            <a:ext cx="50405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32" idx="0"/>
          </p:cNvCxnSpPr>
          <p:nvPr/>
        </p:nvCxnSpPr>
        <p:spPr>
          <a:xfrm flipH="1" flipV="1">
            <a:off x="3779912" y="4005064"/>
            <a:ext cx="16916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H="1" flipV="1">
            <a:off x="4139952" y="3933056"/>
            <a:ext cx="108012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1835696" y="5949280"/>
            <a:ext cx="3816424" cy="369332"/>
          </a:xfrm>
          <a:prstGeom prst="rect">
            <a:avLst/>
          </a:prstGeom>
          <a:solidFill>
            <a:srgbClr val="FF33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Petr se včera nečekaně vrátil z tábora.</a:t>
            </a:r>
            <a:endParaRPr lang="cs-CZ" dirty="0"/>
          </a:p>
        </p:txBody>
      </p:sp>
      <p:cxnSp>
        <p:nvCxnSpPr>
          <p:cNvPr id="43" name="Přímá spojovací čára 42"/>
          <p:cNvCxnSpPr>
            <a:stCxn id="4" idx="3"/>
            <a:endCxn id="6" idx="1"/>
          </p:cNvCxnSpPr>
          <p:nvPr/>
        </p:nvCxnSpPr>
        <p:spPr>
          <a:xfrm>
            <a:off x="3171939" y="1885474"/>
            <a:ext cx="31994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>
            <a:stCxn id="4" idx="3"/>
            <a:endCxn id="7" idx="1"/>
          </p:cNvCxnSpPr>
          <p:nvPr/>
        </p:nvCxnSpPr>
        <p:spPr>
          <a:xfrm>
            <a:off x="3171939" y="1885474"/>
            <a:ext cx="319941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>
            <a:stCxn id="4" idx="3"/>
            <a:endCxn id="8" idx="1"/>
          </p:cNvCxnSpPr>
          <p:nvPr/>
        </p:nvCxnSpPr>
        <p:spPr>
          <a:xfrm>
            <a:off x="3171939" y="1885474"/>
            <a:ext cx="319941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stCxn id="6" idx="3"/>
            <a:endCxn id="9" idx="1"/>
          </p:cNvCxnSpPr>
          <p:nvPr/>
        </p:nvCxnSpPr>
        <p:spPr>
          <a:xfrm>
            <a:off x="4211960" y="188547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stCxn id="7" idx="3"/>
            <a:endCxn id="10" idx="1"/>
          </p:cNvCxnSpPr>
          <p:nvPr/>
        </p:nvCxnSpPr>
        <p:spPr>
          <a:xfrm>
            <a:off x="3995936" y="2389530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>
            <a:stCxn id="8" idx="3"/>
            <a:endCxn id="11" idx="1"/>
          </p:cNvCxnSpPr>
          <p:nvPr/>
        </p:nvCxnSpPr>
        <p:spPr>
          <a:xfrm>
            <a:off x="4427984" y="289358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ředitelka\AppData\Local\Microsoft\Windows\Temporary Internet Files\Content.IE5\GUDCYVI7\MC9002308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74476" y="4293096"/>
            <a:ext cx="2669524" cy="2376264"/>
          </a:xfrm>
          <a:prstGeom prst="rect">
            <a:avLst/>
          </a:prstGeom>
          <a:noFill/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  <p:bldP spid="12" grpId="0" build="p" animBg="1"/>
      <p:bldP spid="13" grpId="0" build="p" animBg="1"/>
      <p:bldP spid="15" grpId="0" build="p" animBg="1"/>
      <p:bldP spid="41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331640" y="260648"/>
            <a:ext cx="158417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Robinson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3203848" y="260648"/>
            <a:ext cx="18002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 vypravil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843808" y="908720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>
            <a:stCxn id="2" idx="6"/>
            <a:endCxn id="3" idx="2"/>
          </p:cNvCxnSpPr>
          <p:nvPr/>
        </p:nvCxnSpPr>
        <p:spPr>
          <a:xfrm>
            <a:off x="2915816" y="717848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Elipsa 7"/>
          <p:cNvSpPr/>
          <p:nvPr/>
        </p:nvSpPr>
        <p:spPr>
          <a:xfrm>
            <a:off x="2267744" y="12687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kdy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3635896" y="141277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5580112" y="134076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</a:t>
            </a:r>
            <a:endParaRPr lang="cs-CZ" dirty="0"/>
          </a:p>
        </p:txBody>
      </p:sp>
      <p:cxnSp>
        <p:nvCxnSpPr>
          <p:cNvPr id="12" name="Přímá spojovací šipka 11"/>
          <p:cNvCxnSpPr>
            <a:endCxn id="3" idx="3"/>
          </p:cNvCxnSpPr>
          <p:nvPr/>
        </p:nvCxnSpPr>
        <p:spPr>
          <a:xfrm flipV="1">
            <a:off x="3059832" y="1041137"/>
            <a:ext cx="407649" cy="4436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9" idx="0"/>
          </p:cNvCxnSpPr>
          <p:nvPr/>
        </p:nvCxnSpPr>
        <p:spPr>
          <a:xfrm flipH="1" flipV="1">
            <a:off x="4067944" y="1124744"/>
            <a:ext cx="2515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4932040" y="980728"/>
            <a:ext cx="7920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Elipsa 16"/>
          <p:cNvSpPr/>
          <p:nvPr/>
        </p:nvSpPr>
        <p:spPr>
          <a:xfrm>
            <a:off x="827584" y="2492896"/>
            <a:ext cx="6840760" cy="50405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Robinson se ráno odvážně vypravil do zátoky.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1259632" y="3356992"/>
            <a:ext cx="144016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hvězdy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3491880" y="3356992"/>
            <a:ext cx="16561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svítily</a:t>
            </a:r>
            <a:endParaRPr lang="cs-CZ" dirty="0"/>
          </a:p>
        </p:txBody>
      </p:sp>
      <p:cxnSp>
        <p:nvCxnSpPr>
          <p:cNvPr id="25" name="Přímá spojovací čára 24"/>
          <p:cNvCxnSpPr>
            <a:stCxn id="20" idx="6"/>
            <a:endCxn id="21" idx="2"/>
          </p:cNvCxnSpPr>
          <p:nvPr/>
        </p:nvCxnSpPr>
        <p:spPr>
          <a:xfrm>
            <a:off x="2699792" y="3814192"/>
            <a:ext cx="7920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Elipsa 25"/>
          <p:cNvSpPr/>
          <p:nvPr/>
        </p:nvSpPr>
        <p:spPr>
          <a:xfrm>
            <a:off x="2843808" y="436510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kdy</a:t>
            </a:r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4067944" y="443711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5292080" y="429309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kde</a:t>
            </a:r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899592" y="5733256"/>
            <a:ext cx="6408712" cy="6480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Večer  na obloze krásně svítily hvězdy.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2627784" y="4005064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endCxn id="21" idx="3"/>
          </p:cNvCxnSpPr>
          <p:nvPr/>
        </p:nvCxnSpPr>
        <p:spPr>
          <a:xfrm flipV="1">
            <a:off x="3491880" y="4137481"/>
            <a:ext cx="242543" cy="2276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stCxn id="27" idx="0"/>
          </p:cNvCxnSpPr>
          <p:nvPr/>
        </p:nvCxnSpPr>
        <p:spPr>
          <a:xfrm flipH="1" flipV="1">
            <a:off x="4499992" y="4293096"/>
            <a:ext cx="2515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stCxn id="28" idx="1"/>
          </p:cNvCxnSpPr>
          <p:nvPr/>
        </p:nvCxnSpPr>
        <p:spPr>
          <a:xfrm flipH="1" flipV="1">
            <a:off x="5004048" y="4149080"/>
            <a:ext cx="421943" cy="2779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ředitelka\AppData\Local\Microsoft\Windows\Temporary Internet Files\Content.IE5\FPBKAKOT\MC9002807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8851" y="0"/>
            <a:ext cx="2565149" cy="2501774"/>
          </a:xfrm>
          <a:prstGeom prst="rect">
            <a:avLst/>
          </a:prstGeom>
          <a:noFill/>
        </p:spPr>
      </p:pic>
      <p:pic>
        <p:nvPicPr>
          <p:cNvPr id="1027" name="Picture 3" descr="C:\Users\ředitelka\AppData\Local\Microsoft\Windows\Temporary Internet Files\Content.IE5\2RNP7KY3\MC9003975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4725144"/>
            <a:ext cx="1826971" cy="14008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 animBg="1"/>
      <p:bldP spid="29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1287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materiály:</a:t>
            </a:r>
          </a:p>
          <a:p>
            <a:endParaRPr lang="cs-CZ" sz="2800" dirty="0" smtClean="0"/>
          </a:p>
          <a:p>
            <a:r>
              <a:rPr lang="cs-CZ" sz="2800" dirty="0" smtClean="0"/>
              <a:t>Ilustrace – office.microsoft.com</a:t>
            </a:r>
          </a:p>
          <a:p>
            <a:endParaRPr lang="cs-CZ" sz="2800" dirty="0" smtClean="0"/>
          </a:p>
          <a:p>
            <a:r>
              <a:rPr lang="cs-CZ" sz="2800" dirty="0" smtClean="0"/>
              <a:t>Text - vlastní</a:t>
            </a: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</TotalTime>
  <Words>237</Words>
  <Application>Microsoft Office PowerPoint</Application>
  <PresentationFormat>Předvádění na obrazovce (4:3)</PresentationFormat>
  <Paragraphs>71</Paragraphs>
  <Slides>5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Oiiuztr</dc:title>
  <dc:creator>ředitelka</dc:creator>
  <cp:lastModifiedBy>admin</cp:lastModifiedBy>
  <cp:revision>26</cp:revision>
  <dcterms:created xsi:type="dcterms:W3CDTF">2012-01-04T13:21:04Z</dcterms:created>
  <dcterms:modified xsi:type="dcterms:W3CDTF">2012-07-12T23:28:24Z</dcterms:modified>
</cp:coreProperties>
</file>