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8DEF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DF25D3-EB36-4F84-AC79-AC8C0C7DAA32}" type="presOf" srcId="{914700B9-77B5-440A-A438-DE98B6D4894D}" destId="{BD9AF279-D483-48F2-BBBD-45F8E8923512}" srcOrd="1" destOrd="0" presId="urn:microsoft.com/office/officeart/2005/8/layout/target3"/>
    <dgm:cxn modelId="{9543DA1D-CB8F-4850-B47A-CF3065A14086}" type="presOf" srcId="{1D8420EA-BFA0-403B-80F5-647FA396CC45}" destId="{F7B3C0B7-F0F7-4F49-B02C-3630F8C5FAE5}" srcOrd="0" destOrd="0" presId="urn:microsoft.com/office/officeart/2005/8/layout/target3"/>
    <dgm:cxn modelId="{0D17DCF4-38C9-4C5E-A1CF-B388C56D825D}" type="presOf" srcId="{27FE2D31-D344-4B63-A89A-A89AB0D9F3E3}" destId="{FE47432B-CA46-450C-8D8F-66C300A95B52}" srcOrd="0" destOrd="0" presId="urn:microsoft.com/office/officeart/2005/8/layout/target3"/>
    <dgm:cxn modelId="{D84ABA88-64B3-455C-A477-7C4047D0BA8F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3B493631-F74B-47EC-A9F9-0354A9DC23A4}" type="presOf" srcId="{914700B9-77B5-440A-A438-DE98B6D4894D}" destId="{E73F1C26-6DCD-4001-88B9-355E01E2BCE7}" srcOrd="0" destOrd="0" presId="urn:microsoft.com/office/officeart/2005/8/layout/target3"/>
    <dgm:cxn modelId="{C2A863F7-8FAF-4141-83F4-0BF84E240A00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386B65A-5174-4EE1-A088-50BBA12F540A}" type="presOf" srcId="{100B6B2E-82E6-4C11-B19B-F2DB3A0EA64F}" destId="{DBA8199F-D892-4A8E-A352-2B7844050E09}" srcOrd="1" destOrd="0" presId="urn:microsoft.com/office/officeart/2005/8/layout/target3"/>
    <dgm:cxn modelId="{B227D5E4-9AA9-4982-9AC1-935476216922}" type="presOf" srcId="{130831A4-0540-4EC5-8F5A-93030E89D2D9}" destId="{8E23E229-92FC-49D1-B5FE-0303176B8A4E}" srcOrd="1" destOrd="0" presId="urn:microsoft.com/office/officeart/2005/8/layout/target3"/>
    <dgm:cxn modelId="{69E01E58-C9A1-408B-996F-D3CA4C9D3CBC}" type="presOf" srcId="{1D8420EA-BFA0-403B-80F5-647FA396CC45}" destId="{8467D0EB-87A2-4285-8ACA-0398EFBF29BC}" srcOrd="1" destOrd="0" presId="urn:microsoft.com/office/officeart/2005/8/layout/target3"/>
    <dgm:cxn modelId="{FC07BC79-F3D1-42CD-A579-BD7329E68FC0}" type="presParOf" srcId="{FE47432B-CA46-450C-8D8F-66C300A95B52}" destId="{B522209E-30D0-49D6-A340-2D383A11C668}" srcOrd="0" destOrd="0" presId="urn:microsoft.com/office/officeart/2005/8/layout/target3"/>
    <dgm:cxn modelId="{C7E238DD-36D8-425F-ABA1-74D131DAFE7C}" type="presParOf" srcId="{FE47432B-CA46-450C-8D8F-66C300A95B52}" destId="{ED5A8377-51D5-4DC5-B0E7-680166966720}" srcOrd="1" destOrd="0" presId="urn:microsoft.com/office/officeart/2005/8/layout/target3"/>
    <dgm:cxn modelId="{3FDFF024-A9C3-41FA-A22F-3B744E3301BD}" type="presParOf" srcId="{FE47432B-CA46-450C-8D8F-66C300A95B52}" destId="{F69CC921-512E-49F4-824C-A648EC5F27A5}" srcOrd="2" destOrd="0" presId="urn:microsoft.com/office/officeart/2005/8/layout/target3"/>
    <dgm:cxn modelId="{A708B93C-B6D6-4209-8B06-873A4785DED7}" type="presParOf" srcId="{FE47432B-CA46-450C-8D8F-66C300A95B52}" destId="{61C9CE18-EDA6-4EDF-BA1C-09779D38FBBF}" srcOrd="3" destOrd="0" presId="urn:microsoft.com/office/officeart/2005/8/layout/target3"/>
    <dgm:cxn modelId="{85CF1C4B-ABE2-4047-B481-5FA243F2D2A1}" type="presParOf" srcId="{FE47432B-CA46-450C-8D8F-66C300A95B52}" destId="{D60DEAAB-7AFE-435A-ACF6-18851E4B0426}" srcOrd="4" destOrd="0" presId="urn:microsoft.com/office/officeart/2005/8/layout/target3"/>
    <dgm:cxn modelId="{2C335698-88B9-4934-943B-4E2AC2647E2E}" type="presParOf" srcId="{FE47432B-CA46-450C-8D8F-66C300A95B52}" destId="{F7B3C0B7-F0F7-4F49-B02C-3630F8C5FAE5}" srcOrd="5" destOrd="0" presId="urn:microsoft.com/office/officeart/2005/8/layout/target3"/>
    <dgm:cxn modelId="{4712EFD9-58FC-48BF-A573-6653457C13E0}" type="presParOf" srcId="{FE47432B-CA46-450C-8D8F-66C300A95B52}" destId="{C9DA9446-E2D3-4F6A-8960-3CADFBF870B8}" srcOrd="6" destOrd="0" presId="urn:microsoft.com/office/officeart/2005/8/layout/target3"/>
    <dgm:cxn modelId="{A0FDE730-5FB2-4565-8039-4EB7417A74EE}" type="presParOf" srcId="{FE47432B-CA46-450C-8D8F-66C300A95B52}" destId="{9726EC6F-D322-4CD3-B489-1BE3DF7CE70B}" srcOrd="7" destOrd="0" presId="urn:microsoft.com/office/officeart/2005/8/layout/target3"/>
    <dgm:cxn modelId="{C1089043-8B94-4638-884B-5439D614A8F4}" type="presParOf" srcId="{FE47432B-CA46-450C-8D8F-66C300A95B52}" destId="{645AA564-2E9E-4954-AD87-AE01782CEC59}" srcOrd="8" destOrd="0" presId="urn:microsoft.com/office/officeart/2005/8/layout/target3"/>
    <dgm:cxn modelId="{414C2092-7C80-47B4-9D9A-2F148F2E9EF4}" type="presParOf" srcId="{FE47432B-CA46-450C-8D8F-66C300A95B52}" destId="{8538CAC4-6A86-42B8-B5AF-2FF155DB9D02}" srcOrd="9" destOrd="0" presId="urn:microsoft.com/office/officeart/2005/8/layout/target3"/>
    <dgm:cxn modelId="{CA9EE411-9260-4E95-92E2-6D8FE4274A6F}" type="presParOf" srcId="{FE47432B-CA46-450C-8D8F-66C300A95B52}" destId="{26FD6024-A07F-46D0-8BC0-B5E595C5673D}" srcOrd="10" destOrd="0" presId="urn:microsoft.com/office/officeart/2005/8/layout/target3"/>
    <dgm:cxn modelId="{C160F44E-18F3-447F-9CE3-2A51DC99E8DB}" type="presParOf" srcId="{FE47432B-CA46-450C-8D8F-66C300A95B52}" destId="{E73F1C26-6DCD-4001-88B9-355E01E2BCE7}" srcOrd="11" destOrd="0" presId="urn:microsoft.com/office/officeart/2005/8/layout/target3"/>
    <dgm:cxn modelId="{89C3B184-3A97-42A8-8AD7-14A62FEAA5E0}" type="presParOf" srcId="{FE47432B-CA46-450C-8D8F-66C300A95B52}" destId="{8E23E229-92FC-49D1-B5FE-0303176B8A4E}" srcOrd="12" destOrd="0" presId="urn:microsoft.com/office/officeart/2005/8/layout/target3"/>
    <dgm:cxn modelId="{EE227074-0DB0-4B7B-A33C-70CD81537C32}" type="presParOf" srcId="{FE47432B-CA46-450C-8D8F-66C300A95B52}" destId="{8467D0EB-87A2-4285-8ACA-0398EFBF29BC}" srcOrd="13" destOrd="0" presId="urn:microsoft.com/office/officeart/2005/8/layout/target3"/>
    <dgm:cxn modelId="{B31F9082-2AFE-433D-BB53-9CE58645C85F}" type="presParOf" srcId="{FE47432B-CA46-450C-8D8F-66C300A95B52}" destId="{DBA8199F-D892-4A8E-A352-2B7844050E09}" srcOrd="14" destOrd="0" presId="urn:microsoft.com/office/officeart/2005/8/layout/target3"/>
    <dgm:cxn modelId="{CFF70822-3942-4A63-BBB9-023D5C5BF1A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8542-D842-4FF9-A246-3A3AC414E82E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8A941-A008-44E9-997A-2714174BEE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8542-D842-4FF9-A246-3A3AC414E82E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8A941-A008-44E9-997A-2714174BEE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8542-D842-4FF9-A246-3A3AC414E82E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8A941-A008-44E9-997A-2714174BEE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8542-D842-4FF9-A246-3A3AC414E82E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8A941-A008-44E9-997A-2714174BEE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8542-D842-4FF9-A246-3A3AC414E82E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8A941-A008-44E9-997A-2714174BEE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8542-D842-4FF9-A246-3A3AC414E82E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8A941-A008-44E9-997A-2714174BEE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8542-D842-4FF9-A246-3A3AC414E82E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8A941-A008-44E9-997A-2714174BEE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8542-D842-4FF9-A246-3A3AC414E82E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8A941-A008-44E9-997A-2714174BEE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8542-D842-4FF9-A246-3A3AC414E82E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8A941-A008-44E9-997A-2714174BEE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8542-D842-4FF9-A246-3A3AC414E82E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8A941-A008-44E9-997A-2714174BEE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8542-D842-4FF9-A246-3A3AC414E82E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8A941-A008-44E9-997A-2714174BEE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28542-D842-4FF9-A246-3A3AC414E82E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E8A941-A008-44E9-997A-2714174BEE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6218757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VY_32_INOVACE_06_S07-Čj-6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Shoda podmětu s přísudkem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7613038"/>
              </p:ext>
            </p:extLst>
          </p:nvPr>
        </p:nvGraphicFramePr>
        <p:xfrm>
          <a:off x="539552" y="3573016"/>
          <a:ext cx="8280920" cy="258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Barevné fixy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a 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pravopisný jev a podmět ve větách podle pravopisného pravidla.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procvičení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shody podmětu s přísudkem a k rozlišování mluvnické životnosti a neživotnosti podstatných jmen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správně doplňuje i/y ve shodě podmětu s přísudkem, uvědomuje si rozdíl mezi mluvnickou životností a skutečnou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životností podstatných jmen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1907704" y="2564904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699792" y="260648"/>
            <a:ext cx="4104456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Shoda podmětu s přísudkem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1052736"/>
            <a:ext cx="4176464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Mluvnická životnost a neživotnost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628800"/>
            <a:ext cx="8496944" cy="64633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U daných podstatných jmen rodu mužského urči, zda jsou z pohledu mluvnice životná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/>
              <a:t>Ž</a:t>
            </a:r>
            <a:r>
              <a:rPr lang="cs-CZ" dirty="0" smtClean="0"/>
              <a:t> , nebo neživotná </a:t>
            </a:r>
            <a:r>
              <a:rPr lang="cs-CZ" b="1" dirty="0" smtClean="0"/>
              <a:t>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5649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611559" y="321297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přátelé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40050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příběhy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72514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davy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51723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sněhuláci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24928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tisíce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31409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koně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19872" y="378904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ledoborce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19872" y="465313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dělenci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544522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tučňáci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24928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rodiče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24128" y="31409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bohové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37890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hrnce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68144" y="45811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lidičky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40152" y="537321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ledoborci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1907704" y="3212976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1907704" y="4653136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7092280" y="4509120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7020272" y="3212976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7020272" y="2420888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4572000" y="5373216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4499992" y="4509120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4499992" y="3068960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Elipsa 30"/>
          <p:cNvSpPr/>
          <p:nvPr/>
        </p:nvSpPr>
        <p:spPr>
          <a:xfrm>
            <a:off x="1907704" y="544522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37" name="Elipsa 36"/>
          <p:cNvSpPr/>
          <p:nvPr/>
        </p:nvSpPr>
        <p:spPr>
          <a:xfrm>
            <a:off x="7164288" y="5301208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Elipsa 37"/>
          <p:cNvSpPr/>
          <p:nvPr/>
        </p:nvSpPr>
        <p:spPr>
          <a:xfrm>
            <a:off x="1907704" y="3861048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0" name="Elipsa 39"/>
          <p:cNvSpPr/>
          <p:nvPr/>
        </p:nvSpPr>
        <p:spPr>
          <a:xfrm>
            <a:off x="4499992" y="2420888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Elipsa 40"/>
          <p:cNvSpPr/>
          <p:nvPr/>
        </p:nvSpPr>
        <p:spPr>
          <a:xfrm>
            <a:off x="4499992" y="3789040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Elipsa 41"/>
          <p:cNvSpPr/>
          <p:nvPr/>
        </p:nvSpPr>
        <p:spPr>
          <a:xfrm>
            <a:off x="7092280" y="3861048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Elipsa 42"/>
          <p:cNvSpPr/>
          <p:nvPr/>
        </p:nvSpPr>
        <p:spPr>
          <a:xfrm>
            <a:off x="1907704" y="2564904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44" name="Elipsa 43"/>
          <p:cNvSpPr/>
          <p:nvPr/>
        </p:nvSpPr>
        <p:spPr>
          <a:xfrm>
            <a:off x="1907704" y="3212976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45" name="Elipsa 44"/>
          <p:cNvSpPr/>
          <p:nvPr/>
        </p:nvSpPr>
        <p:spPr>
          <a:xfrm>
            <a:off x="1907704" y="3861048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Elipsa 45"/>
          <p:cNvSpPr/>
          <p:nvPr/>
        </p:nvSpPr>
        <p:spPr>
          <a:xfrm>
            <a:off x="1907704" y="4653136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Elipsa 46"/>
          <p:cNvSpPr/>
          <p:nvPr/>
        </p:nvSpPr>
        <p:spPr>
          <a:xfrm>
            <a:off x="1907704" y="5445224"/>
            <a:ext cx="504056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Elipsa 47"/>
          <p:cNvSpPr/>
          <p:nvPr/>
        </p:nvSpPr>
        <p:spPr>
          <a:xfrm>
            <a:off x="1907704" y="3861048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9" name="Elipsa 48"/>
          <p:cNvSpPr/>
          <p:nvPr/>
        </p:nvSpPr>
        <p:spPr>
          <a:xfrm>
            <a:off x="1907704" y="4653136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50" name="Elipsa 49"/>
          <p:cNvSpPr/>
          <p:nvPr/>
        </p:nvSpPr>
        <p:spPr>
          <a:xfrm>
            <a:off x="1907704" y="5445224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51" name="Elipsa 50"/>
          <p:cNvSpPr/>
          <p:nvPr/>
        </p:nvSpPr>
        <p:spPr>
          <a:xfrm>
            <a:off x="4499992" y="2420888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52" name="Elipsa 51"/>
          <p:cNvSpPr/>
          <p:nvPr/>
        </p:nvSpPr>
        <p:spPr>
          <a:xfrm>
            <a:off x="4499992" y="3068960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53" name="Elipsa 52"/>
          <p:cNvSpPr/>
          <p:nvPr/>
        </p:nvSpPr>
        <p:spPr>
          <a:xfrm>
            <a:off x="4499992" y="3789040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54" name="Elipsa 53"/>
          <p:cNvSpPr/>
          <p:nvPr/>
        </p:nvSpPr>
        <p:spPr>
          <a:xfrm>
            <a:off x="4499992" y="4509120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55" name="Elipsa 54"/>
          <p:cNvSpPr/>
          <p:nvPr/>
        </p:nvSpPr>
        <p:spPr>
          <a:xfrm>
            <a:off x="4572000" y="5373216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56" name="Elipsa 55"/>
          <p:cNvSpPr/>
          <p:nvPr/>
        </p:nvSpPr>
        <p:spPr>
          <a:xfrm>
            <a:off x="7020272" y="2420888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57" name="Elipsa 56"/>
          <p:cNvSpPr/>
          <p:nvPr/>
        </p:nvSpPr>
        <p:spPr>
          <a:xfrm>
            <a:off x="7020272" y="3212976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58" name="Elipsa 57"/>
          <p:cNvSpPr/>
          <p:nvPr/>
        </p:nvSpPr>
        <p:spPr>
          <a:xfrm>
            <a:off x="7092280" y="3861048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59" name="Elipsa 58"/>
          <p:cNvSpPr/>
          <p:nvPr/>
        </p:nvSpPr>
        <p:spPr>
          <a:xfrm>
            <a:off x="7092280" y="4509120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60" name="Elipsa 59"/>
          <p:cNvSpPr/>
          <p:nvPr/>
        </p:nvSpPr>
        <p:spPr>
          <a:xfrm>
            <a:off x="7164288" y="5301208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pic>
        <p:nvPicPr>
          <p:cNvPr id="1029" name="Picture 5" descr="C:\Users\ředitelka\AppData\Local\Microsoft\Windows\Temporary Internet Files\Content.IE5\XGWX22YM\MP9004337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5445224"/>
            <a:ext cx="1152128" cy="115212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animBg="1"/>
      <p:bldP spid="44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8064896" cy="83099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Doplň do vět takový podmět rodu mužského, aby platila shoda podmětu s přísudkem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1412776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cestujících postával- na autobusovém nádraží.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1962607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koncertoval- ve větvích rozkvetlých jabloní.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2624571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 slíbil- za pěkné vysvědčení dvoudenní lyžování na horách.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187624" y="1412776"/>
            <a:ext cx="914400" cy="36004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115616" y="1988840"/>
            <a:ext cx="91440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1115616" y="2636912"/>
            <a:ext cx="91440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1115616" y="3284984"/>
            <a:ext cx="91440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39752" y="3210804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papíru se ve větru třepotal- vysoko nad hlavami dětí.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115616" y="4077072"/>
            <a:ext cx="91440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39752" y="3933056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 začátkem dostihového závodu neklidně pohazoval- hlavami.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1115616" y="4725144"/>
            <a:ext cx="91440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339752" y="4653136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rozrážel- svou přídí ledové kry v zamrzlém moři.</a:t>
            </a: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1115616" y="5373216"/>
            <a:ext cx="91440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339752" y="537321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vystavené na chodbě školy se všem líbil-.</a:t>
            </a:r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1187624" y="6093296"/>
            <a:ext cx="91440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373574" y="6130461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by si měl- uvědomit svoji odpovědnost za osud naší planety. </a:t>
            </a:r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1115616" y="1412776"/>
            <a:ext cx="108012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Hloučky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1179772" y="1988840"/>
            <a:ext cx="91440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Kosi</a:t>
            </a: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1115616" y="2636912"/>
            <a:ext cx="91440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1115616" y="3284984"/>
            <a:ext cx="91440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Draci</a:t>
            </a:r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1115616" y="4077072"/>
            <a:ext cx="91440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Koně</a:t>
            </a:r>
            <a:endParaRPr lang="cs-CZ" dirty="0"/>
          </a:p>
        </p:txBody>
      </p:sp>
      <p:sp>
        <p:nvSpPr>
          <p:cNvPr id="31" name="Zaoblený obdélník 30"/>
          <p:cNvSpPr/>
          <p:nvPr/>
        </p:nvSpPr>
        <p:spPr>
          <a:xfrm>
            <a:off x="1043608" y="4725144"/>
            <a:ext cx="1152128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Ledoborci</a:t>
            </a:r>
            <a:endParaRPr lang="cs-CZ" dirty="0"/>
          </a:p>
        </p:txBody>
      </p:sp>
      <p:sp>
        <p:nvSpPr>
          <p:cNvPr id="32" name="Zaoblený obdélník 31"/>
          <p:cNvSpPr/>
          <p:nvPr/>
        </p:nvSpPr>
        <p:spPr>
          <a:xfrm>
            <a:off x="1043608" y="5373216"/>
            <a:ext cx="108012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Výkresy</a:t>
            </a:r>
            <a:endParaRPr lang="cs-CZ" dirty="0"/>
          </a:p>
        </p:txBody>
      </p:sp>
      <p:sp>
        <p:nvSpPr>
          <p:cNvPr id="33" name="Zaoblený obdélník 32"/>
          <p:cNvSpPr/>
          <p:nvPr/>
        </p:nvSpPr>
        <p:spPr>
          <a:xfrm>
            <a:off x="1187624" y="6093296"/>
            <a:ext cx="91440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Lidé</a:t>
            </a:r>
            <a:endParaRPr lang="cs-CZ" dirty="0"/>
          </a:p>
        </p:txBody>
      </p:sp>
      <p:sp>
        <p:nvSpPr>
          <p:cNvPr id="34" name="Zaoblený obdélník 33"/>
          <p:cNvSpPr/>
          <p:nvPr/>
        </p:nvSpPr>
        <p:spPr>
          <a:xfrm>
            <a:off x="1115616" y="2636912"/>
            <a:ext cx="914400" cy="3600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Rodiče</a:t>
            </a:r>
            <a:endParaRPr lang="cs-CZ" dirty="0"/>
          </a:p>
        </p:txBody>
      </p:sp>
      <p:pic>
        <p:nvPicPr>
          <p:cNvPr id="2051" name="Picture 3" descr="C:\Users\ředitelka\AppData\Local\Microsoft\Windows\Temporary Internet Files\Content.IE5\I09YZ88C\MC9002373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76257" y="1124744"/>
            <a:ext cx="1767743" cy="136815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79208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materiály:</a:t>
            </a:r>
          </a:p>
          <a:p>
            <a:endParaRPr lang="cs-CZ" sz="2800" dirty="0" smtClean="0"/>
          </a:p>
          <a:p>
            <a:r>
              <a:rPr lang="cs-CZ" sz="2800" dirty="0" smtClean="0"/>
              <a:t>Ilustrace – </a:t>
            </a:r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Text - vlastní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300</TotalTime>
  <Words>322</Words>
  <Application>Microsoft Office PowerPoint</Application>
  <PresentationFormat>Předvádění na obrazovce (4:3)</PresentationFormat>
  <Paragraphs>93</Paragraphs>
  <Slides>5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admin</cp:lastModifiedBy>
  <cp:revision>41</cp:revision>
  <dcterms:created xsi:type="dcterms:W3CDTF">2012-01-15T20:03:27Z</dcterms:created>
  <dcterms:modified xsi:type="dcterms:W3CDTF">2012-07-13T21:26:34Z</dcterms:modified>
</cp:coreProperties>
</file>