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VY_32_INOVACE_2A05Čj4_Slovní druhy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Slovní druhy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A442B7-7EB6-44F9-ABB2-80BC05E9D3F0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A2CFC83-72FA-4C99-B3E5-345CC2EC9A56}" type="presOf" srcId="{EBC41103-E2E5-4D48-9B4B-425520D3D098}" destId="{3BA01B75-849B-4716-8BCD-084A86FF328F}" srcOrd="0" destOrd="0" presId="urn:microsoft.com/office/officeart/2005/8/layout/target3"/>
    <dgm:cxn modelId="{FF7FF263-0036-41DF-B872-6A4362961AC7}" type="presOf" srcId="{C73C7642-F245-4585-8F88-243F9FAEF6CA}" destId="{59F530CB-4999-43B3-A00D-6AB53886BD77}" srcOrd="1" destOrd="0" presId="urn:microsoft.com/office/officeart/2005/8/layout/target3"/>
    <dgm:cxn modelId="{681591EE-F48D-4180-907F-6B09CFD52F47}" type="presOf" srcId="{445C7998-7549-48B0-BD68-D4F0167F02E5}" destId="{BC35EE03-4121-4EF9-923D-7CB6D30D358D}" srcOrd="0" destOrd="0" presId="urn:microsoft.com/office/officeart/2005/8/layout/target3"/>
    <dgm:cxn modelId="{E2A5DDEA-4EC9-49FF-A63E-4DDDC3AA9E69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AE991B4-F0F2-4388-AEB9-BCFD9F35E434}" type="presOf" srcId="{39F8B381-5807-488E-AC22-73DD4140ED4A}" destId="{71045F8C-00FA-488E-A7BD-E2E6753D979D}" srcOrd="0" destOrd="0" presId="urn:microsoft.com/office/officeart/2005/8/layout/target3"/>
    <dgm:cxn modelId="{470C6BD3-89C9-42A2-ABD9-D469C15ED62B}" type="presOf" srcId="{FBBFC3EA-9D9D-4F3A-BEA6-9C2C0E46BF20}" destId="{643EA938-EDE0-4533-ACCC-D2BD6F3A527C}" srcOrd="0" destOrd="0" presId="urn:microsoft.com/office/officeart/2005/8/layout/target3"/>
    <dgm:cxn modelId="{723D2134-F38D-4CFF-A557-F0AEE663637F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772DBA-F289-4223-BCD2-0FE852694B96}" type="presOf" srcId="{C73C7642-F245-4585-8F88-243F9FAEF6CA}" destId="{9A9B6F4F-B6FF-4F2D-B640-A8473E589523}" srcOrd="0" destOrd="0" presId="urn:microsoft.com/office/officeart/2005/8/layout/target3"/>
    <dgm:cxn modelId="{1972A025-A9E2-433D-A537-712AF588F22D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43407D3-9D2C-41E0-8EFE-A5D385099E67}" type="presOf" srcId="{019433A1-1324-4DE1-9E6F-32B851095F74}" destId="{E7297F21-D4FD-4A41-AE58-814D01A6B5E7}" srcOrd="1" destOrd="0" presId="urn:microsoft.com/office/officeart/2005/8/layout/target3"/>
    <dgm:cxn modelId="{0202ED67-DDDE-48D7-A0D1-9059FEA35663}" type="presParOf" srcId="{71045F8C-00FA-488E-A7BD-E2E6753D979D}" destId="{3577EC6B-C980-4F34-8C69-4365E7B8FC8C}" srcOrd="0" destOrd="0" presId="urn:microsoft.com/office/officeart/2005/8/layout/target3"/>
    <dgm:cxn modelId="{99029505-3862-4894-9048-ABECCAD65CA0}" type="presParOf" srcId="{71045F8C-00FA-488E-A7BD-E2E6753D979D}" destId="{6940EB87-DC1D-4BC3-9408-9AC2E1FFC039}" srcOrd="1" destOrd="0" presId="urn:microsoft.com/office/officeart/2005/8/layout/target3"/>
    <dgm:cxn modelId="{DA1BDC36-74FF-4229-8938-A5AAF7D208FF}" type="presParOf" srcId="{71045F8C-00FA-488E-A7BD-E2E6753D979D}" destId="{BC35EE03-4121-4EF9-923D-7CB6D30D358D}" srcOrd="2" destOrd="0" presId="urn:microsoft.com/office/officeart/2005/8/layout/target3"/>
    <dgm:cxn modelId="{6606AF1F-6D98-4B21-88A3-1239825319F7}" type="presParOf" srcId="{71045F8C-00FA-488E-A7BD-E2E6753D979D}" destId="{C95EEA27-3CBF-4645-A92D-9D8AF5C1CBFC}" srcOrd="3" destOrd="0" presId="urn:microsoft.com/office/officeart/2005/8/layout/target3"/>
    <dgm:cxn modelId="{6FF84D67-1D52-4338-A429-587C270C339C}" type="presParOf" srcId="{71045F8C-00FA-488E-A7BD-E2E6753D979D}" destId="{851BB866-B6AE-4566-893F-4C635BA974FC}" srcOrd="4" destOrd="0" presId="urn:microsoft.com/office/officeart/2005/8/layout/target3"/>
    <dgm:cxn modelId="{769F570F-CB5C-45CC-8699-DF0548CEA84F}" type="presParOf" srcId="{71045F8C-00FA-488E-A7BD-E2E6753D979D}" destId="{643EA938-EDE0-4533-ACCC-D2BD6F3A527C}" srcOrd="5" destOrd="0" presId="urn:microsoft.com/office/officeart/2005/8/layout/target3"/>
    <dgm:cxn modelId="{37754ACA-CA0F-4A94-8B48-65330C640703}" type="presParOf" srcId="{71045F8C-00FA-488E-A7BD-E2E6753D979D}" destId="{92F31B18-D66D-4CC7-89B9-378928DE877D}" srcOrd="6" destOrd="0" presId="urn:microsoft.com/office/officeart/2005/8/layout/target3"/>
    <dgm:cxn modelId="{4B438BBA-E2B6-4D51-BF3A-86367DEDB6B0}" type="presParOf" srcId="{71045F8C-00FA-488E-A7BD-E2E6753D979D}" destId="{902074E1-B931-4618-97F1-FADBE82E9C3C}" srcOrd="7" destOrd="0" presId="urn:microsoft.com/office/officeart/2005/8/layout/target3"/>
    <dgm:cxn modelId="{3BA15A98-4AAA-4916-8A59-979E204AA285}" type="presParOf" srcId="{71045F8C-00FA-488E-A7BD-E2E6753D979D}" destId="{A3817367-F2BC-482F-8832-FA00B51DCCF3}" srcOrd="8" destOrd="0" presId="urn:microsoft.com/office/officeart/2005/8/layout/target3"/>
    <dgm:cxn modelId="{FE3B1CB0-6D7C-411D-A884-C8C88270A3F7}" type="presParOf" srcId="{71045F8C-00FA-488E-A7BD-E2E6753D979D}" destId="{2DD79E57-A63E-47D4-A1AB-6DF333476AD4}" srcOrd="9" destOrd="0" presId="urn:microsoft.com/office/officeart/2005/8/layout/target3"/>
    <dgm:cxn modelId="{A599BF65-0E49-467C-8699-DA08B0532DDB}" type="presParOf" srcId="{71045F8C-00FA-488E-A7BD-E2E6753D979D}" destId="{648967D3-ED80-4214-8D87-4E7012561E4A}" srcOrd="10" destOrd="0" presId="urn:microsoft.com/office/officeart/2005/8/layout/target3"/>
    <dgm:cxn modelId="{ED5455C5-2841-4EEB-B0D0-3120CCFBC232}" type="presParOf" srcId="{71045F8C-00FA-488E-A7BD-E2E6753D979D}" destId="{9A9B6F4F-B6FF-4F2D-B640-A8473E589523}" srcOrd="11" destOrd="0" presId="urn:microsoft.com/office/officeart/2005/8/layout/target3"/>
    <dgm:cxn modelId="{A9F7EB9D-B423-46B2-8605-F489BD88A70C}" type="presParOf" srcId="{71045F8C-00FA-488E-A7BD-E2E6753D979D}" destId="{13BD0FAF-9F2C-4708-9E63-A8E8E5252943}" srcOrd="12" destOrd="0" presId="urn:microsoft.com/office/officeart/2005/8/layout/target3"/>
    <dgm:cxn modelId="{F57CBD3F-C064-469F-99D3-95F8ECAC57D0}" type="presParOf" srcId="{71045F8C-00FA-488E-A7BD-E2E6753D979D}" destId="{6821E7C9-5E4B-45FA-8F82-01E6F26FAA25}" srcOrd="13" destOrd="0" presId="urn:microsoft.com/office/officeart/2005/8/layout/target3"/>
    <dgm:cxn modelId="{660D785F-F186-4D05-8FA8-E3B2C886D683}" type="presParOf" srcId="{71045F8C-00FA-488E-A7BD-E2E6753D979D}" destId="{3BA01B75-849B-4716-8BCD-084A86FF328F}" srcOrd="14" destOrd="0" presId="urn:microsoft.com/office/officeart/2005/8/layout/target3"/>
    <dgm:cxn modelId="{63733A73-5CB0-40C4-B8E8-7C8E5A71AE06}" type="presParOf" srcId="{71045F8C-00FA-488E-A7BD-E2E6753D979D}" destId="{4D19AB04-24FA-40C2-B203-52AE3D15E171}" srcOrd="15" destOrd="0" presId="urn:microsoft.com/office/officeart/2005/8/layout/target3"/>
    <dgm:cxn modelId="{8E22D0A2-E45C-4907-92F8-B2A5AE0352D6}" type="presParOf" srcId="{71045F8C-00FA-488E-A7BD-E2E6753D979D}" destId="{832BF48F-0145-4429-9E02-8FCA946CCE9E}" srcOrd="16" destOrd="0" presId="urn:microsoft.com/office/officeart/2005/8/layout/target3"/>
    <dgm:cxn modelId="{E0884D3B-4A65-4DF7-9F43-2C84D9D4CFD3}" type="presParOf" srcId="{71045F8C-00FA-488E-A7BD-E2E6753D979D}" destId="{E7297F21-D4FD-4A41-AE58-814D01A6B5E7}" srcOrd="17" destOrd="0" presId="urn:microsoft.com/office/officeart/2005/8/layout/target3"/>
    <dgm:cxn modelId="{807CEB20-9F45-435C-9863-AF471F95D77C}" type="presParOf" srcId="{71045F8C-00FA-488E-A7BD-E2E6753D979D}" destId="{59F530CB-4999-43B3-A00D-6AB53886BD77}" srcOrd="18" destOrd="0" presId="urn:microsoft.com/office/officeart/2005/8/layout/target3"/>
    <dgm:cxn modelId="{6004EFD9-226E-41E7-A510-0816A4443C7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VY_32_INOVACE_2A05Čj4_Slovní druhy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Slovní druhy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187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192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212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83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943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957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158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911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995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523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7567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327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BB321-EC90-44B0-8390-82F9AF2A95FD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2E020-90E5-4573-BCB9-70EF3A76A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507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652992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3441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 smtClean="0"/>
              <a:t>učiva podporuje aktivitu žáků při získávání a procvičování nových </a:t>
            </a:r>
            <a:r>
              <a:rPr lang="cs-CZ" dirty="0" smtClean="0"/>
              <a:t>poznatků.</a:t>
            </a:r>
            <a:endParaRPr lang="cs-CZ" dirty="0" smtClean="0"/>
          </a:p>
          <a:p>
            <a:r>
              <a:rPr lang="cs-CZ" dirty="0" smtClean="0"/>
              <a:t>Pracovní </a:t>
            </a:r>
            <a:r>
              <a:rPr lang="cs-CZ" dirty="0" smtClean="0"/>
              <a:t>listy můžeme vytisknout a využít pro samostatnou nebo skupinovou </a:t>
            </a:r>
            <a:r>
              <a:rPr lang="cs-CZ" dirty="0" smtClean="0"/>
              <a:t>práci.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karty s přehledem slovních druhů, fólie, </a:t>
            </a:r>
            <a:r>
              <a:rPr lang="cs-CZ" dirty="0" smtClean="0"/>
              <a:t>tužka.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827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Slovní druhy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ohebné			neohebné</a:t>
            </a:r>
            <a:endParaRPr lang="cs-CZ" dirty="0"/>
          </a:p>
        </p:txBody>
      </p:sp>
      <p:sp>
        <p:nvSpPr>
          <p:cNvPr id="4" name="Vlna 3"/>
          <p:cNvSpPr/>
          <p:nvPr/>
        </p:nvSpPr>
        <p:spPr>
          <a:xfrm>
            <a:off x="1187624" y="2993858"/>
            <a:ext cx="2304256" cy="720080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přídavná jména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Vlna 4"/>
          <p:cNvSpPr/>
          <p:nvPr/>
        </p:nvSpPr>
        <p:spPr>
          <a:xfrm>
            <a:off x="1191606" y="3713938"/>
            <a:ext cx="2300273" cy="762925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zájmena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1187624" y="2325094"/>
            <a:ext cx="2304256" cy="648072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podstatná jména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Vlna 6"/>
          <p:cNvSpPr/>
          <p:nvPr/>
        </p:nvSpPr>
        <p:spPr>
          <a:xfrm>
            <a:off x="1187623" y="4476863"/>
            <a:ext cx="2304255" cy="752337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číslovky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1191606" y="5229200"/>
            <a:ext cx="2300271" cy="792088"/>
          </a:xfrm>
          <a:prstGeom prst="wav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slovesa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5148064" y="2325094"/>
            <a:ext cx="2579443" cy="648072"/>
          </a:xfrm>
          <a:prstGeom prst="homePlat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příslovce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5135219" y="3067413"/>
            <a:ext cx="2592288" cy="572970"/>
          </a:xfrm>
          <a:prstGeom prst="homePlat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předložky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5148064" y="3752957"/>
            <a:ext cx="2592288" cy="579158"/>
          </a:xfrm>
          <a:prstGeom prst="homePlat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spojky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5148064" y="4476863"/>
            <a:ext cx="2592288" cy="608321"/>
          </a:xfrm>
          <a:prstGeom prst="homePlat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částice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5122376" y="5229200"/>
            <a:ext cx="2617975" cy="648072"/>
          </a:xfrm>
          <a:prstGeom prst="homePlat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citoslovce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380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Přiřaď slova k jednotlivým slovním </a:t>
            </a:r>
            <a:r>
              <a:rPr lang="cs-CZ" dirty="0" smtClean="0">
                <a:solidFill>
                  <a:srgbClr val="00B050"/>
                </a:solidFill>
              </a:rPr>
              <a:t>druhům.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Dnes umývám nádobí já. I nejpřesnější hodinky potřebují občas seřídit. Au, to bolí. Přijdu ve čtyři hodiny. Kéž bych dostal nové kolo.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1.					6.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2.					7.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3.					8.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4.					9.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5.					10.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988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Urči slovní druhy, nadepiš je </a:t>
            </a:r>
            <a:r>
              <a:rPr lang="cs-CZ" dirty="0" smtClean="0">
                <a:solidFill>
                  <a:srgbClr val="00B050"/>
                </a:solidFill>
              </a:rPr>
              <a:t>číslicí.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Jarka si každý den hraje na školu. Cesta vzhůru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není koncem října ještě příliš obtížná. Máme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předplatné do divadla v Jihlavě. Musím být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doma do šesti hodin. Kdybych tak dostala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jedničku z písemné práce. Byl tam Jirka i Petr.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Který slovní druh chybí?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792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Ke každému slovnímu druhu napiš </a:t>
            </a:r>
            <a:r>
              <a:rPr lang="cs-CZ" dirty="0" smtClean="0">
                <a:solidFill>
                  <a:srgbClr val="00B050"/>
                </a:solidFill>
              </a:rPr>
              <a:t>zástupce.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2.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3.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4.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5.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6.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7.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8.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9.</a:t>
            </a:r>
          </a:p>
          <a:p>
            <a:pPr marL="0" indent="0">
              <a:buNone/>
            </a:pPr>
            <a:r>
              <a:rPr lang="cs-CZ" smtClean="0">
                <a:solidFill>
                  <a:schemeClr val="accent6"/>
                </a:solidFill>
              </a:rPr>
              <a:t>10.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7318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212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Slovní druhy</vt:lpstr>
      <vt:lpstr>Přiřaď slova k jednotlivým slovním druhům.</vt:lpstr>
      <vt:lpstr>Urči slovní druhy, nadepiš je číslicí.</vt:lpstr>
      <vt:lpstr>Ke každému slovnímu druhu napiš zástupce.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46</cp:revision>
  <dcterms:created xsi:type="dcterms:W3CDTF">2011-11-27T18:52:03Z</dcterms:created>
  <dcterms:modified xsi:type="dcterms:W3CDTF">2012-03-08T14:28:07Z</dcterms:modified>
</cp:coreProperties>
</file>