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dirty="0" smtClean="0"/>
            <a:t>: VY_32_INOVACE_3.2.5.1B18_Přídavná </a:t>
          </a:r>
          <a:r>
            <a:rPr lang="cs-CZ" sz="2000" dirty="0" smtClean="0"/>
            <a:t>jména tvrdá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Klára Bláhová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Přídavná jména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99CE8D-6411-4E90-B26C-E90123165AFE}" type="presOf" srcId="{D1B46980-6531-4606-95E6-44980827E919}" destId="{6140AFEC-043D-4C43-A2F9-D0F5331DF3A3}" srcOrd="0" destOrd="0" presId="urn:microsoft.com/office/officeart/2005/8/layout/target3"/>
    <dgm:cxn modelId="{062EE71B-D9B1-4858-A275-E04EC036347B}" type="presOf" srcId="{4C35D32F-0EAB-4CD7-82EE-45574DC2A586}" destId="{8BEBB6EC-1DAA-4CAC-8A25-BC0FCBD5DBD5}" srcOrd="0" destOrd="0" presId="urn:microsoft.com/office/officeart/2005/8/layout/target3"/>
    <dgm:cxn modelId="{CFE4B06E-EED7-401A-AFDB-E74D4C9CC059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A4AE544-87E9-425D-B4BA-4C59C9CF0909}" type="presOf" srcId="{D1B46980-6531-4606-95E6-44980827E919}" destId="{2BE915AB-18AA-4053-B92C-3BFC9ED204BB}" srcOrd="1" destOrd="0" presId="urn:microsoft.com/office/officeart/2005/8/layout/target3"/>
    <dgm:cxn modelId="{D08377B8-8212-4224-9678-FCF3CFDEEFEE}" type="presOf" srcId="{B651F6E3-6281-48DB-9319-2AEAFDAE7572}" destId="{6BB5E863-4638-4E1D-BFDE-399D028AC4ED}" srcOrd="1" destOrd="0" presId="urn:microsoft.com/office/officeart/2005/8/layout/target3"/>
    <dgm:cxn modelId="{6E2CA9C0-4A0D-4809-8EF7-04C2A457E3D5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753E5C4-068A-4194-B445-3ABB6CEB3FA6}" type="presOf" srcId="{D1D4F407-5343-4D3F-B5B9-D407B03CAEB4}" destId="{D005CE8C-CC26-4C3E-AC11-E15060ECD759}" srcOrd="0" destOrd="0" presId="urn:microsoft.com/office/officeart/2005/8/layout/target3"/>
    <dgm:cxn modelId="{68C81735-4EAC-4978-B515-EA8F5BB76F46}" type="presOf" srcId="{D8197B8C-B260-4A16-BDF4-0947B075E274}" destId="{5A5FFA88-C948-4069-8E93-59FA12366E83}" srcOrd="1" destOrd="0" presId="urn:microsoft.com/office/officeart/2005/8/layout/target3"/>
    <dgm:cxn modelId="{38635A24-08C2-4C5F-AC1F-36994A85330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570C587-676D-4F0B-A90A-04B8AC62E7B6}" type="presOf" srcId="{4C35D32F-0EAB-4CD7-82EE-45574DC2A586}" destId="{890E4F0B-2866-4A3F-A3C7-2A14B1797930}" srcOrd="1" destOrd="0" presId="urn:microsoft.com/office/officeart/2005/8/layout/target3"/>
    <dgm:cxn modelId="{875EB219-BE31-4C6D-BAAA-CC49022952A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D85791-0ABB-4D8C-80A8-5DFC62CEA8D7}" type="presParOf" srcId="{333A1088-737F-45CB-B68E-254E46348037}" destId="{F5ABB229-8D3B-4694-996A-96F23CF14429}" srcOrd="0" destOrd="0" presId="urn:microsoft.com/office/officeart/2005/8/layout/target3"/>
    <dgm:cxn modelId="{36E030BE-F1C5-4C6D-9247-489EAE018B0E}" type="presParOf" srcId="{333A1088-737F-45CB-B68E-254E46348037}" destId="{F41139FD-01EE-4571-8B17-4FB00FC51163}" srcOrd="1" destOrd="0" presId="urn:microsoft.com/office/officeart/2005/8/layout/target3"/>
    <dgm:cxn modelId="{7CA45638-A6FE-4993-A14A-7A10477C1924}" type="presParOf" srcId="{333A1088-737F-45CB-B68E-254E46348037}" destId="{D005CE8C-CC26-4C3E-AC11-E15060ECD759}" srcOrd="2" destOrd="0" presId="urn:microsoft.com/office/officeart/2005/8/layout/target3"/>
    <dgm:cxn modelId="{23CE7891-0690-4E39-BF0B-AEF6ED47C39A}" type="presParOf" srcId="{333A1088-737F-45CB-B68E-254E46348037}" destId="{2C702D82-9B77-49B7-9568-BB8EB47C3372}" srcOrd="3" destOrd="0" presId="urn:microsoft.com/office/officeart/2005/8/layout/target3"/>
    <dgm:cxn modelId="{717A1EAA-B8C5-4F4F-B582-DA7F4CC13680}" type="presParOf" srcId="{333A1088-737F-45CB-B68E-254E46348037}" destId="{A52A0455-90FF-4808-ABD0-F02540D31D5A}" srcOrd="4" destOrd="0" presId="urn:microsoft.com/office/officeart/2005/8/layout/target3"/>
    <dgm:cxn modelId="{96604CA1-578C-4994-86D7-A5134221296A}" type="presParOf" srcId="{333A1088-737F-45CB-B68E-254E46348037}" destId="{6140AFEC-043D-4C43-A2F9-D0F5331DF3A3}" srcOrd="5" destOrd="0" presId="urn:microsoft.com/office/officeart/2005/8/layout/target3"/>
    <dgm:cxn modelId="{06C7790E-64A0-4EB1-97BD-3A0EB5AB9CB8}" type="presParOf" srcId="{333A1088-737F-45CB-B68E-254E46348037}" destId="{9358AC05-5D7D-4327-9F80-1AD486AEA664}" srcOrd="6" destOrd="0" presId="urn:microsoft.com/office/officeart/2005/8/layout/target3"/>
    <dgm:cxn modelId="{2F79BED3-016C-4E17-9D27-D348E4B52106}" type="presParOf" srcId="{333A1088-737F-45CB-B68E-254E46348037}" destId="{313FC574-E1CD-4FB4-B054-0B805CE0447D}" srcOrd="7" destOrd="0" presId="urn:microsoft.com/office/officeart/2005/8/layout/target3"/>
    <dgm:cxn modelId="{5D7A89D0-4D75-463B-BE95-E6C3AAF68DAB}" type="presParOf" srcId="{333A1088-737F-45CB-B68E-254E46348037}" destId="{619D679B-A015-4ECF-8348-D1034C574F40}" srcOrd="8" destOrd="0" presId="urn:microsoft.com/office/officeart/2005/8/layout/target3"/>
    <dgm:cxn modelId="{F39BD47C-821D-4BEC-889E-39CEAFA9C8DF}" type="presParOf" srcId="{333A1088-737F-45CB-B68E-254E46348037}" destId="{322283A8-4A27-4CDA-BAE3-F381106A9174}" srcOrd="9" destOrd="0" presId="urn:microsoft.com/office/officeart/2005/8/layout/target3"/>
    <dgm:cxn modelId="{0C7D91FD-2DDB-4FDD-94CA-52B5B3A3879F}" type="presParOf" srcId="{333A1088-737F-45CB-B68E-254E46348037}" destId="{FFC9F71D-1B4F-4AD9-A4A6-86ADEFC8AF5C}" srcOrd="10" destOrd="0" presId="urn:microsoft.com/office/officeart/2005/8/layout/target3"/>
    <dgm:cxn modelId="{8581306B-CE68-44E3-8AC4-86259F634575}" type="presParOf" srcId="{333A1088-737F-45CB-B68E-254E46348037}" destId="{25B08C86-7E15-44DC-BE7F-FFB55DD49D12}" srcOrd="11" destOrd="0" presId="urn:microsoft.com/office/officeart/2005/8/layout/target3"/>
    <dgm:cxn modelId="{E2DDEDF7-868D-4B58-BA77-8BC9364AADB2}" type="presParOf" srcId="{333A1088-737F-45CB-B68E-254E46348037}" destId="{76644BE8-9D7C-4C09-B250-3D10AF48CBB7}" srcOrd="12" destOrd="0" presId="urn:microsoft.com/office/officeart/2005/8/layout/target3"/>
    <dgm:cxn modelId="{800F2100-A30F-482B-BE6E-3F76259E5713}" type="presParOf" srcId="{333A1088-737F-45CB-B68E-254E46348037}" destId="{EE85B701-7295-41C0-BA7A-34D3756A2AE6}" srcOrd="13" destOrd="0" presId="urn:microsoft.com/office/officeart/2005/8/layout/target3"/>
    <dgm:cxn modelId="{757C5228-0206-439E-BB2C-CF38F11845F7}" type="presParOf" srcId="{333A1088-737F-45CB-B68E-254E46348037}" destId="{8BEBB6EC-1DAA-4CAC-8A25-BC0FCBD5DBD5}" srcOrd="14" destOrd="0" presId="urn:microsoft.com/office/officeart/2005/8/layout/target3"/>
    <dgm:cxn modelId="{2D1794F6-3BD1-446D-8CF5-E2948CD879B4}" type="presParOf" srcId="{333A1088-737F-45CB-B68E-254E46348037}" destId="{AED2198E-93D5-4001-81B4-73124B309672}" srcOrd="15" destOrd="0" presId="urn:microsoft.com/office/officeart/2005/8/layout/target3"/>
    <dgm:cxn modelId="{E22B2FDA-0E21-4989-BD37-C4E6AC714700}" type="presParOf" srcId="{333A1088-737F-45CB-B68E-254E46348037}" destId="{2BE915AB-18AA-4053-B92C-3BFC9ED204BB}" srcOrd="16" destOrd="0" presId="urn:microsoft.com/office/officeart/2005/8/layout/target3"/>
    <dgm:cxn modelId="{F180533C-D479-4B56-A249-5E837BBC00FD}" type="presParOf" srcId="{333A1088-737F-45CB-B68E-254E46348037}" destId="{6BB5E863-4638-4E1D-BFDE-399D028AC4ED}" srcOrd="17" destOrd="0" presId="urn:microsoft.com/office/officeart/2005/8/layout/target3"/>
    <dgm:cxn modelId="{136FE026-DD66-443B-8014-88BDB9010AF1}" type="presParOf" srcId="{333A1088-737F-45CB-B68E-254E46348037}" destId="{5A5FFA88-C948-4069-8E93-59FA12366E83}" srcOrd="18" destOrd="0" presId="urn:microsoft.com/office/officeart/2005/8/layout/target3"/>
    <dgm:cxn modelId="{7851970D-8198-498B-96C6-EB047C23B22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Klára Bláhová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dirty="0" smtClean="0"/>
            <a:t>: VY_32_INOVACE_3.2.5.1B18_Přídavná </a:t>
          </a:r>
          <a:r>
            <a:rPr lang="cs-CZ" sz="2000" kern="1200" dirty="0" smtClean="0"/>
            <a:t>jména tvrdá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Přídavná jména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7E00AF-BAE2-4A0C-911F-6631A08A8951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4B88ED-AA6D-4331-8DD4-6DFA627B09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9375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013BA-C357-42E5-AA46-7FAF9CB4242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C480FFE0-8718-4862-BD93-F3B3651E0B5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013BA-C357-42E5-AA46-7FAF9CB4242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FFE0-8718-4862-BD93-F3B3651E0B5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013BA-C357-42E5-AA46-7FAF9CB4242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480FFE0-8718-4862-BD93-F3B3651E0B5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013BA-C357-42E5-AA46-7FAF9CB4242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FFE0-8718-4862-BD93-F3B3651E0B5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013BA-C357-42E5-AA46-7FAF9CB4242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FFE0-8718-4862-BD93-F3B3651E0B5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013BA-C357-42E5-AA46-7FAF9CB4242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FFE0-8718-4862-BD93-F3B3651E0B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013BA-C357-42E5-AA46-7FAF9CB4242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FFE0-8718-4862-BD93-F3B3651E0B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013BA-C357-42E5-AA46-7FAF9CB4242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FFE0-8718-4862-BD93-F3B3651E0B5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013BA-C357-42E5-AA46-7FAF9CB4242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480FFE0-8718-4862-BD93-F3B3651E0B5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013BA-C357-42E5-AA46-7FAF9CB4242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FFE0-8718-4862-BD93-F3B3651E0B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013BA-C357-42E5-AA46-7FAF9CB4242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FFE0-8718-4862-BD93-F3B3651E0B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E013BA-C357-42E5-AA46-7FAF9CB4242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480FFE0-8718-4862-BD93-F3B3651E0B5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2185406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8627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procvičení koncovek přídavných jmen tvrdých, zejména psaní í/ý.</a:t>
            </a:r>
          </a:p>
          <a:p>
            <a:r>
              <a:rPr lang="cs-CZ" dirty="0" smtClean="0"/>
              <a:t>Lze ji zařadit na závěr hodiny k posílení a procvičení probrané látky, popř. na začátek hodiny v rámci opakování.</a:t>
            </a:r>
          </a:p>
          <a:p>
            <a:r>
              <a:rPr lang="cs-CZ" dirty="0" smtClean="0"/>
              <a:t>Žáci doplňují a odůvodňují pravopis (u tabule), zároveň píší do sešitu.</a:t>
            </a:r>
          </a:p>
          <a:p>
            <a:r>
              <a:rPr lang="cs-CZ" dirty="0" smtClean="0"/>
              <a:t>Tabule slouží pro kontrolu.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2169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 tvrdá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Doplň koncovky:</a:t>
            </a:r>
          </a:p>
          <a:p>
            <a:pPr marL="0" indent="0" algn="just">
              <a:buNone/>
            </a:pPr>
            <a:r>
              <a:rPr lang="cs-CZ" dirty="0" smtClean="0"/>
              <a:t>Neznám-  člověk, neznám-  lidé, s neznám-m- lidmi, nov- žák, </a:t>
            </a:r>
            <a:r>
              <a:rPr lang="cs-CZ" dirty="0" err="1" smtClean="0"/>
              <a:t>slavn</a:t>
            </a:r>
            <a:r>
              <a:rPr lang="cs-CZ" dirty="0" smtClean="0"/>
              <a:t>- spisovatelé, osaměl- lovec, </a:t>
            </a:r>
            <a:r>
              <a:rPr lang="cs-CZ" dirty="0" err="1" smtClean="0"/>
              <a:t>mal</a:t>
            </a:r>
            <a:r>
              <a:rPr lang="cs-CZ" dirty="0" smtClean="0"/>
              <a:t>- koťata, vesel-  pán, mil-  rodiče, </a:t>
            </a:r>
            <a:r>
              <a:rPr lang="cs-CZ" dirty="0" err="1" smtClean="0"/>
              <a:t>tmav</a:t>
            </a:r>
            <a:r>
              <a:rPr lang="cs-CZ" dirty="0" smtClean="0"/>
              <a:t>-  les, </a:t>
            </a:r>
            <a:r>
              <a:rPr lang="cs-CZ" dirty="0" err="1" smtClean="0"/>
              <a:t>drz</a:t>
            </a:r>
            <a:r>
              <a:rPr lang="cs-CZ" dirty="0" smtClean="0"/>
              <a:t>-  uličníci, </a:t>
            </a:r>
            <a:r>
              <a:rPr lang="cs-CZ" dirty="0" err="1" smtClean="0"/>
              <a:t>škodliv</a:t>
            </a:r>
            <a:r>
              <a:rPr lang="cs-CZ" dirty="0" smtClean="0"/>
              <a:t>-  látka, zdrav- jídlo, nov- hráči, </a:t>
            </a:r>
            <a:r>
              <a:rPr lang="cs-CZ" dirty="0" err="1" smtClean="0"/>
              <a:t>štíhl</a:t>
            </a:r>
            <a:r>
              <a:rPr lang="cs-CZ" dirty="0"/>
              <a:t>-</a:t>
            </a:r>
            <a:r>
              <a:rPr lang="cs-CZ" dirty="0" smtClean="0"/>
              <a:t>m děvčatům, </a:t>
            </a:r>
            <a:r>
              <a:rPr lang="cs-CZ" dirty="0" err="1" smtClean="0"/>
              <a:t>slunečnicov</a:t>
            </a:r>
            <a:r>
              <a:rPr lang="cs-CZ" dirty="0" smtClean="0"/>
              <a:t>-  olej, </a:t>
            </a:r>
            <a:r>
              <a:rPr lang="cs-CZ" dirty="0" err="1" smtClean="0"/>
              <a:t>rychl</a:t>
            </a:r>
            <a:r>
              <a:rPr lang="cs-CZ" dirty="0" smtClean="0"/>
              <a:t>-  let, rozsáhl- </a:t>
            </a:r>
            <a:r>
              <a:rPr lang="cs-CZ" dirty="0" err="1" smtClean="0"/>
              <a:t>borov</a:t>
            </a:r>
            <a:r>
              <a:rPr lang="cs-CZ" dirty="0" smtClean="0"/>
              <a:t>- les, </a:t>
            </a:r>
            <a:r>
              <a:rPr lang="cs-CZ" dirty="0" err="1" smtClean="0"/>
              <a:t>mal</a:t>
            </a:r>
            <a:r>
              <a:rPr lang="cs-CZ" dirty="0" smtClean="0"/>
              <a:t>- </a:t>
            </a:r>
            <a:r>
              <a:rPr lang="cs-CZ" dirty="0" err="1" smtClean="0"/>
              <a:t>bíl</a:t>
            </a:r>
            <a:r>
              <a:rPr lang="cs-CZ" dirty="0" smtClean="0"/>
              <a:t>- motýlci, s </a:t>
            </a:r>
            <a:r>
              <a:rPr lang="cs-CZ" dirty="0" err="1" smtClean="0"/>
              <a:t>problémov</a:t>
            </a:r>
            <a:r>
              <a:rPr lang="cs-CZ" dirty="0" smtClean="0"/>
              <a:t>-m- úkoly, mezi </a:t>
            </a:r>
            <a:r>
              <a:rPr lang="cs-CZ" dirty="0" err="1" smtClean="0"/>
              <a:t>rychl</a:t>
            </a:r>
            <a:r>
              <a:rPr lang="cs-CZ" dirty="0" smtClean="0"/>
              <a:t>-m- auty, pod uměl-m sněhem, </a:t>
            </a:r>
            <a:r>
              <a:rPr lang="cs-CZ" dirty="0" err="1" smtClean="0"/>
              <a:t>hloup</a:t>
            </a:r>
            <a:r>
              <a:rPr lang="cs-CZ" dirty="0" smtClean="0"/>
              <a:t>-  nápady, bos- chlapci, v </a:t>
            </a:r>
            <a:r>
              <a:rPr lang="cs-CZ" dirty="0" err="1" smtClean="0"/>
              <a:t>soukrom</a:t>
            </a:r>
            <a:r>
              <a:rPr lang="cs-CZ" dirty="0" smtClean="0"/>
              <a:t>- ch školách, uměl- kloub, </a:t>
            </a:r>
            <a:r>
              <a:rPr lang="cs-CZ" dirty="0" err="1" smtClean="0"/>
              <a:t>hrav</a:t>
            </a:r>
            <a:r>
              <a:rPr lang="cs-CZ" dirty="0" smtClean="0"/>
              <a:t>-  štěňata, </a:t>
            </a:r>
            <a:r>
              <a:rPr lang="cs-CZ" dirty="0" err="1" smtClean="0"/>
              <a:t>ledov</a:t>
            </a:r>
            <a:r>
              <a:rPr lang="cs-CZ" dirty="0" smtClean="0"/>
              <a:t>- nápoj,  s </a:t>
            </a:r>
            <a:r>
              <a:rPr lang="cs-CZ" dirty="0" err="1" smtClean="0"/>
              <a:t>čerstv</a:t>
            </a:r>
            <a:r>
              <a:rPr lang="cs-CZ" dirty="0" smtClean="0"/>
              <a:t>-m- bylinkami, </a:t>
            </a:r>
            <a:r>
              <a:rPr lang="cs-CZ" dirty="0" err="1" smtClean="0"/>
              <a:t>hladov</a:t>
            </a:r>
            <a:r>
              <a:rPr lang="cs-CZ" dirty="0" smtClean="0"/>
              <a:t>- </a:t>
            </a:r>
            <a:r>
              <a:rPr lang="cs-CZ" dirty="0" smtClean="0"/>
              <a:t>psi.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0431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 tvrdá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47800"/>
            <a:ext cx="8363272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Řešení:</a:t>
            </a:r>
          </a:p>
          <a:p>
            <a:pPr marL="0" indent="0" algn="just">
              <a:buNone/>
            </a:pPr>
            <a:r>
              <a:rPr lang="cs-CZ" dirty="0"/>
              <a:t>n</a:t>
            </a:r>
            <a:r>
              <a:rPr lang="cs-CZ" dirty="0" smtClean="0"/>
              <a:t>eznámý člověk, neznámí  lidé, s neznámými lidmi, nový žák, slavní spisovatelé, osamělý lovec, mal</a:t>
            </a:r>
            <a:r>
              <a:rPr lang="cs-CZ" dirty="0"/>
              <a:t>á</a:t>
            </a:r>
            <a:r>
              <a:rPr lang="cs-CZ" dirty="0" smtClean="0"/>
              <a:t> koťata, veselý  pán, milí  rodiče, tmav</a:t>
            </a:r>
            <a:r>
              <a:rPr lang="cs-CZ" dirty="0"/>
              <a:t>ý</a:t>
            </a:r>
            <a:r>
              <a:rPr lang="cs-CZ" dirty="0" smtClean="0"/>
              <a:t>  les, drz</a:t>
            </a:r>
            <a:r>
              <a:rPr lang="cs-CZ" dirty="0"/>
              <a:t>í</a:t>
            </a:r>
            <a:r>
              <a:rPr lang="cs-CZ" dirty="0" smtClean="0"/>
              <a:t>  uličníci, škodliv</a:t>
            </a:r>
            <a:r>
              <a:rPr lang="cs-CZ" dirty="0"/>
              <a:t>á</a:t>
            </a:r>
            <a:r>
              <a:rPr lang="cs-CZ" dirty="0" smtClean="0"/>
              <a:t>  látka, zdravé jídlo, noví hráči, štíhlým děvčatům, slunečnicov</a:t>
            </a:r>
            <a:r>
              <a:rPr lang="cs-CZ" dirty="0"/>
              <a:t>ý</a:t>
            </a:r>
            <a:r>
              <a:rPr lang="cs-CZ" dirty="0" smtClean="0"/>
              <a:t> olej, rychl</a:t>
            </a:r>
            <a:r>
              <a:rPr lang="cs-CZ" dirty="0"/>
              <a:t>ý</a:t>
            </a:r>
            <a:r>
              <a:rPr lang="cs-CZ" dirty="0" smtClean="0"/>
              <a:t> let, rozsáhlý borový les, malí bílí motýlci, s problémovými úkoly, mezi rychlými auty, pod umělým sněhem, hloupé  nápady, bosí chlapci, v soukromých školách, umělý kloub, hravá  štěňata, ledový nápoj,  s čerstvými bylinkami, hladoví </a:t>
            </a:r>
            <a:r>
              <a:rPr lang="cs-CZ" dirty="0" smtClean="0"/>
              <a:t>psi.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46995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Podle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49129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91</TotalTime>
  <Words>299</Words>
  <Application>Microsoft Office PowerPoint</Application>
  <PresentationFormat>Předvádění na obrazovce (4:3)</PresentationFormat>
  <Paragraphs>20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Prezentace aplikace PowerPoint</vt:lpstr>
      <vt:lpstr>Anotace</vt:lpstr>
      <vt:lpstr>Přídavná jména tvrdá</vt:lpstr>
      <vt:lpstr>Přídavná jména tvrdá</vt:lpstr>
      <vt:lpstr>Citace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Klára</dc:creator>
  <cp:lastModifiedBy>Martin Králík</cp:lastModifiedBy>
  <cp:revision>7</cp:revision>
  <dcterms:created xsi:type="dcterms:W3CDTF">2012-01-11T18:56:53Z</dcterms:created>
  <dcterms:modified xsi:type="dcterms:W3CDTF">2012-03-08T14:32:28Z</dcterms:modified>
</cp:coreProperties>
</file>