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0" r:id="rId1"/>
  </p:sldMasterIdLst>
  <p:sldIdLst>
    <p:sldId id="262" r:id="rId2"/>
    <p:sldId id="263" r:id="rId3"/>
    <p:sldId id="257" r:id="rId4"/>
    <p:sldId id="258" r:id="rId5"/>
    <p:sldId id="259" r:id="rId6"/>
    <p:sldId id="264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9C3FF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132" autoAdjust="0"/>
    <p:restoredTop sz="86501" autoAdjust="0"/>
  </p:normalViewPr>
  <p:slideViewPr>
    <p:cSldViewPr>
      <p:cViewPr varScale="1">
        <p:scale>
          <a:sx n="59" d="100"/>
          <a:sy n="59" d="100"/>
        </p:scale>
        <p:origin x="-1620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204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7FE2D31-D344-4B63-A89A-A89AB0D9F3E3}" type="doc">
      <dgm:prSet loTypeId="urn:microsoft.com/office/officeart/2005/8/layout/target3" loCatId="list" qsTypeId="urn:microsoft.com/office/officeart/2005/8/quickstyle/3d3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30831A4-0540-4EC5-8F5A-93030E89D2D9}">
      <dgm:prSet phldrT="[Text]" custT="1"/>
      <dgm:spPr/>
      <dgm:t>
        <a:bodyPr anchor="ctr" anchorCtr="0"/>
        <a:lstStyle/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0" dirty="0" smtClean="0"/>
            <a:t>NÁZEV ŠKOLY</a:t>
          </a:r>
          <a:r>
            <a:rPr lang="cs-CZ" sz="1600" b="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F01391B9-E1CF-441A-AF4A-C95C0C271A44}" type="parTrans" cxnId="{4D385FE4-833D-4CDF-8BAA-0E0AC4E67AD4}">
      <dgm:prSet/>
      <dgm:spPr/>
      <dgm:t>
        <a:bodyPr/>
        <a:lstStyle/>
        <a:p>
          <a:endParaRPr lang="cs-CZ"/>
        </a:p>
      </dgm:t>
    </dgm:pt>
    <dgm:pt modelId="{B8CB6303-D6B2-49A3-A850-9996CF437CE4}" type="sibTrans" cxnId="{4D385FE4-833D-4CDF-8BAA-0E0AC4E67AD4}">
      <dgm:prSet/>
      <dgm:spPr/>
      <dgm:t>
        <a:bodyPr/>
        <a:lstStyle/>
        <a:p>
          <a:endParaRPr lang="cs-CZ"/>
        </a:p>
      </dgm:t>
    </dgm:pt>
    <dgm:pt modelId="{100B6B2E-82E6-4C11-B19B-F2DB3A0EA64F}">
      <dgm:prSet phldrT="[Text]" custT="1"/>
      <dgm:spPr/>
      <dgm:t>
        <a:bodyPr/>
        <a:lstStyle/>
        <a:p>
          <a:pPr algn="l"/>
          <a:r>
            <a:rPr lang="cs-CZ" sz="1600" b="0" dirty="0" smtClean="0"/>
            <a:t>REGISTRAČNÍ ČÍSLO PROJEKTU</a:t>
          </a:r>
          <a:r>
            <a:rPr lang="cs-CZ" sz="1600" b="1" dirty="0" smtClean="0"/>
            <a:t>:   </a:t>
          </a:r>
          <a:r>
            <a:rPr lang="cs-CZ" sz="1800" b="1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dirty="0">
            <a:latin typeface="Times New Roman" pitchFamily="18" charset="0"/>
            <a:cs typeface="Times New Roman" pitchFamily="18" charset="0"/>
          </a:endParaRPr>
        </a:p>
      </dgm:t>
    </dgm:pt>
    <dgm:pt modelId="{32657832-B1C8-403C-BDE8-AAC0367CF865}" type="parTrans" cxnId="{D35B4B81-8D1B-443A-B915-1BE49E0B0AA7}">
      <dgm:prSet/>
      <dgm:spPr/>
      <dgm:t>
        <a:bodyPr/>
        <a:lstStyle/>
        <a:p>
          <a:endParaRPr lang="cs-CZ"/>
        </a:p>
      </dgm:t>
    </dgm:pt>
    <dgm:pt modelId="{6748F0BB-A26B-4A51-9E3C-09CCB2BAC7D9}" type="sibTrans" cxnId="{D35B4B81-8D1B-443A-B915-1BE49E0B0AA7}">
      <dgm:prSet/>
      <dgm:spPr/>
      <dgm:t>
        <a:bodyPr/>
        <a:lstStyle/>
        <a:p>
          <a:endParaRPr lang="cs-CZ"/>
        </a:p>
      </dgm:t>
    </dgm:pt>
    <dgm:pt modelId="{914700B9-77B5-440A-A438-DE98B6D4894D}">
      <dgm:prSet phldrT="[Text]" custT="1"/>
      <dgm:spPr/>
      <dgm:t>
        <a:bodyPr/>
        <a:lstStyle/>
        <a:p>
          <a:pPr algn="l"/>
          <a:r>
            <a:rPr lang="cs-CZ" sz="1600" b="0" dirty="0" smtClean="0"/>
            <a:t>ŠABLONA</a:t>
          </a:r>
          <a:r>
            <a:rPr lang="cs-CZ" sz="1600" b="1" dirty="0" smtClean="0"/>
            <a:t>: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8512185E-4B58-458F-87B6-3140B6D72525}" type="parTrans" cxnId="{4F3FA278-38EF-4E77-A5DC-1E7605CD0401}">
      <dgm:prSet/>
      <dgm:spPr/>
      <dgm:t>
        <a:bodyPr/>
        <a:lstStyle/>
        <a:p>
          <a:endParaRPr lang="cs-CZ"/>
        </a:p>
      </dgm:t>
    </dgm:pt>
    <dgm:pt modelId="{296B88C7-46FB-4264-A217-2894440EECC5}" type="sibTrans" cxnId="{4F3FA278-38EF-4E77-A5DC-1E7605CD0401}">
      <dgm:prSet/>
      <dgm:spPr/>
      <dgm:t>
        <a:bodyPr/>
        <a:lstStyle/>
        <a:p>
          <a:endParaRPr lang="cs-CZ"/>
        </a:p>
      </dgm:t>
    </dgm:pt>
    <dgm:pt modelId="{1D8420EA-BFA0-403B-80F5-647FA396CC45}">
      <dgm:prSet phldrT="[Text]" custT="1"/>
      <dgm:spPr/>
      <dgm:t>
        <a:bodyPr/>
        <a:lstStyle/>
        <a:p>
          <a:pPr algn="l"/>
          <a:r>
            <a:rPr lang="cs-CZ" sz="1600" b="0" dirty="0" smtClean="0"/>
            <a:t>NÁZEV PROJEKTU</a:t>
          </a:r>
          <a:r>
            <a:rPr lang="cs-CZ" sz="1600" b="1" dirty="0" smtClean="0"/>
            <a:t>: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DE590897-4222-4BAE-B23D-0E01B1881970}" type="parTrans" cxnId="{B5ED950A-2CFB-4B1E-A532-6C6F5B2770BB}">
      <dgm:prSet/>
      <dgm:spPr/>
      <dgm:t>
        <a:bodyPr/>
        <a:lstStyle/>
        <a:p>
          <a:endParaRPr lang="cs-CZ"/>
        </a:p>
      </dgm:t>
    </dgm:pt>
    <dgm:pt modelId="{01A7DA8C-A7E7-4088-A318-31162CEFD809}" type="sibTrans" cxnId="{B5ED950A-2CFB-4B1E-A532-6C6F5B2770BB}">
      <dgm:prSet/>
      <dgm:spPr/>
      <dgm:t>
        <a:bodyPr/>
        <a:lstStyle/>
        <a:p>
          <a:endParaRPr lang="cs-CZ"/>
        </a:p>
      </dgm:t>
    </dgm:pt>
    <dgm:pt modelId="{FE47432B-CA46-450C-8D8F-66C300A95B52}" type="pres">
      <dgm:prSet presAssocID="{27FE2D31-D344-4B63-A89A-A89AB0D9F3E3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522209E-30D0-49D6-A340-2D383A11C668}" type="pres">
      <dgm:prSet presAssocID="{130831A4-0540-4EC5-8F5A-93030E89D2D9}" presName="circle1" presStyleLbl="node1" presStyleIdx="0" presStyleCnt="4"/>
      <dgm:spPr/>
    </dgm:pt>
    <dgm:pt modelId="{ED5A8377-51D5-4DC5-B0E7-680166966720}" type="pres">
      <dgm:prSet presAssocID="{130831A4-0540-4EC5-8F5A-93030E89D2D9}" presName="space" presStyleCnt="0"/>
      <dgm:spPr/>
    </dgm:pt>
    <dgm:pt modelId="{F69CC921-512E-49F4-824C-A648EC5F27A5}" type="pres">
      <dgm:prSet presAssocID="{130831A4-0540-4EC5-8F5A-93030E89D2D9}" presName="rect1" presStyleLbl="alignAcc1" presStyleIdx="0" presStyleCnt="4" custLinFactNeighborX="513"/>
      <dgm:spPr/>
      <dgm:t>
        <a:bodyPr/>
        <a:lstStyle/>
        <a:p>
          <a:endParaRPr lang="cs-CZ"/>
        </a:p>
      </dgm:t>
    </dgm:pt>
    <dgm:pt modelId="{61C9CE18-EDA6-4EDF-BA1C-09779D38FBBF}" type="pres">
      <dgm:prSet presAssocID="{1D8420EA-BFA0-403B-80F5-647FA396CC45}" presName="vertSpace2" presStyleLbl="node1" presStyleIdx="0" presStyleCnt="4"/>
      <dgm:spPr/>
    </dgm:pt>
    <dgm:pt modelId="{D60DEAAB-7AFE-435A-ACF6-18851E4B0426}" type="pres">
      <dgm:prSet presAssocID="{1D8420EA-BFA0-403B-80F5-647FA396CC45}" presName="circle2" presStyleLbl="node1" presStyleIdx="1" presStyleCnt="4"/>
      <dgm:spPr/>
    </dgm:pt>
    <dgm:pt modelId="{F7B3C0B7-F0F7-4F49-B02C-3630F8C5FAE5}" type="pres">
      <dgm:prSet presAssocID="{1D8420EA-BFA0-403B-80F5-647FA396CC45}" presName="rect2" presStyleLbl="alignAcc1" presStyleIdx="1" presStyleCnt="4" custLinFactNeighborX="513" custLinFactNeighborY="-51"/>
      <dgm:spPr/>
      <dgm:t>
        <a:bodyPr/>
        <a:lstStyle/>
        <a:p>
          <a:endParaRPr lang="cs-CZ"/>
        </a:p>
      </dgm:t>
    </dgm:pt>
    <dgm:pt modelId="{C9DA9446-E2D3-4F6A-8960-3CADFBF870B8}" type="pres">
      <dgm:prSet presAssocID="{100B6B2E-82E6-4C11-B19B-F2DB3A0EA64F}" presName="vertSpace3" presStyleLbl="node1" presStyleIdx="1" presStyleCnt="4"/>
      <dgm:spPr/>
    </dgm:pt>
    <dgm:pt modelId="{9726EC6F-D322-4CD3-B489-1BE3DF7CE70B}" type="pres">
      <dgm:prSet presAssocID="{100B6B2E-82E6-4C11-B19B-F2DB3A0EA64F}" presName="circle3" presStyleLbl="node1" presStyleIdx="2" presStyleCnt="4"/>
      <dgm:spPr/>
    </dgm:pt>
    <dgm:pt modelId="{645AA564-2E9E-4954-AD87-AE01782CEC59}" type="pres">
      <dgm:prSet presAssocID="{100B6B2E-82E6-4C11-B19B-F2DB3A0EA64F}" presName="rect3" presStyleLbl="alignAcc1" presStyleIdx="2" presStyleCnt="4" custLinFactNeighborX="2390" custLinFactNeighborY="1626"/>
      <dgm:spPr/>
      <dgm:t>
        <a:bodyPr/>
        <a:lstStyle/>
        <a:p>
          <a:endParaRPr lang="cs-CZ"/>
        </a:p>
      </dgm:t>
    </dgm:pt>
    <dgm:pt modelId="{8538CAC4-6A86-42B8-B5AF-2FF155DB9D02}" type="pres">
      <dgm:prSet presAssocID="{914700B9-77B5-440A-A438-DE98B6D4894D}" presName="vertSpace4" presStyleLbl="node1" presStyleIdx="2" presStyleCnt="4"/>
      <dgm:spPr/>
    </dgm:pt>
    <dgm:pt modelId="{26FD6024-A07F-46D0-8BC0-B5E595C5673D}" type="pres">
      <dgm:prSet presAssocID="{914700B9-77B5-440A-A438-DE98B6D4894D}" presName="circle4" presStyleLbl="node1" presStyleIdx="3" presStyleCnt="4"/>
      <dgm:spPr/>
    </dgm:pt>
    <dgm:pt modelId="{E73F1C26-6DCD-4001-88B9-355E01E2BCE7}" type="pres">
      <dgm:prSet presAssocID="{914700B9-77B5-440A-A438-DE98B6D4894D}" presName="rect4" presStyleLbl="alignAcc1" presStyleIdx="3" presStyleCnt="4" custLinFactNeighborX="508" custLinFactNeighborY="3605"/>
      <dgm:spPr/>
      <dgm:t>
        <a:bodyPr/>
        <a:lstStyle/>
        <a:p>
          <a:endParaRPr lang="cs-CZ"/>
        </a:p>
      </dgm:t>
    </dgm:pt>
    <dgm:pt modelId="{8E23E229-92FC-49D1-B5FE-0303176B8A4E}" type="pres">
      <dgm:prSet presAssocID="{130831A4-0540-4EC5-8F5A-93030E89D2D9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467D0EB-87A2-4285-8ACA-0398EFBF29BC}" type="pres">
      <dgm:prSet presAssocID="{1D8420EA-BFA0-403B-80F5-647FA396CC45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BA8199F-D892-4A8E-A352-2B7844050E09}" type="pres">
      <dgm:prSet presAssocID="{100B6B2E-82E6-4C11-B19B-F2DB3A0EA64F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9AF279-D483-48F2-BBBD-45F8E8923512}" type="pres">
      <dgm:prSet presAssocID="{914700B9-77B5-440A-A438-DE98B6D4894D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9453FB3-B742-4603-90DD-C3DA51CB5CDC}" type="presOf" srcId="{130831A4-0540-4EC5-8F5A-93030E89D2D9}" destId="{8E23E229-92FC-49D1-B5FE-0303176B8A4E}" srcOrd="1" destOrd="0" presId="urn:microsoft.com/office/officeart/2005/8/layout/target3"/>
    <dgm:cxn modelId="{6982DB6A-37BD-4373-9B53-C07578C8CCE0}" type="presOf" srcId="{1D8420EA-BFA0-403B-80F5-647FA396CC45}" destId="{8467D0EB-87A2-4285-8ACA-0398EFBF29BC}" srcOrd="1" destOrd="0" presId="urn:microsoft.com/office/officeart/2005/8/layout/target3"/>
    <dgm:cxn modelId="{1EC7F538-3CBA-47E8-BA6E-6E625E00BCA5}" type="presOf" srcId="{27FE2D31-D344-4B63-A89A-A89AB0D9F3E3}" destId="{FE47432B-CA46-450C-8D8F-66C300A95B52}" srcOrd="0" destOrd="0" presId="urn:microsoft.com/office/officeart/2005/8/layout/target3"/>
    <dgm:cxn modelId="{B5ED950A-2CFB-4B1E-A532-6C6F5B2770BB}" srcId="{27FE2D31-D344-4B63-A89A-A89AB0D9F3E3}" destId="{1D8420EA-BFA0-403B-80F5-647FA396CC45}" srcOrd="1" destOrd="0" parTransId="{DE590897-4222-4BAE-B23D-0E01B1881970}" sibTransId="{01A7DA8C-A7E7-4088-A318-31162CEFD809}"/>
    <dgm:cxn modelId="{C7B33156-C6F2-4B45-89B4-DACDEB932B05}" type="presOf" srcId="{130831A4-0540-4EC5-8F5A-93030E89D2D9}" destId="{F69CC921-512E-49F4-824C-A648EC5F27A5}" srcOrd="0" destOrd="0" presId="urn:microsoft.com/office/officeart/2005/8/layout/target3"/>
    <dgm:cxn modelId="{4D385FE4-833D-4CDF-8BAA-0E0AC4E67AD4}" srcId="{27FE2D31-D344-4B63-A89A-A89AB0D9F3E3}" destId="{130831A4-0540-4EC5-8F5A-93030E89D2D9}" srcOrd="0" destOrd="0" parTransId="{F01391B9-E1CF-441A-AF4A-C95C0C271A44}" sibTransId="{B8CB6303-D6B2-49A3-A850-9996CF437CE4}"/>
    <dgm:cxn modelId="{E008A182-3E7E-4B84-B049-FD5BC2D45A79}" type="presOf" srcId="{914700B9-77B5-440A-A438-DE98B6D4894D}" destId="{BD9AF279-D483-48F2-BBBD-45F8E8923512}" srcOrd="1" destOrd="0" presId="urn:microsoft.com/office/officeart/2005/8/layout/target3"/>
    <dgm:cxn modelId="{7AD855AF-22DA-47C5-A6C1-BC9F7816544D}" type="presOf" srcId="{914700B9-77B5-440A-A438-DE98B6D4894D}" destId="{E73F1C26-6DCD-4001-88B9-355E01E2BCE7}" srcOrd="0" destOrd="0" presId="urn:microsoft.com/office/officeart/2005/8/layout/target3"/>
    <dgm:cxn modelId="{FD094713-6935-4423-8581-FAADD8AFB38C}" type="presOf" srcId="{100B6B2E-82E6-4C11-B19B-F2DB3A0EA64F}" destId="{DBA8199F-D892-4A8E-A352-2B7844050E09}" srcOrd="1" destOrd="0" presId="urn:microsoft.com/office/officeart/2005/8/layout/target3"/>
    <dgm:cxn modelId="{D35B4B81-8D1B-443A-B915-1BE49E0B0AA7}" srcId="{27FE2D31-D344-4B63-A89A-A89AB0D9F3E3}" destId="{100B6B2E-82E6-4C11-B19B-F2DB3A0EA64F}" srcOrd="2" destOrd="0" parTransId="{32657832-B1C8-403C-BDE8-AAC0367CF865}" sibTransId="{6748F0BB-A26B-4A51-9E3C-09CCB2BAC7D9}"/>
    <dgm:cxn modelId="{E2943970-E65E-4AB1-BBCD-79B99F035C75}" type="presOf" srcId="{1D8420EA-BFA0-403B-80F5-647FA396CC45}" destId="{F7B3C0B7-F0F7-4F49-B02C-3630F8C5FAE5}" srcOrd="0" destOrd="0" presId="urn:microsoft.com/office/officeart/2005/8/layout/target3"/>
    <dgm:cxn modelId="{82A7F060-238B-458E-8B07-973E29AA2BBF}" type="presOf" srcId="{100B6B2E-82E6-4C11-B19B-F2DB3A0EA64F}" destId="{645AA564-2E9E-4954-AD87-AE01782CEC59}" srcOrd="0" destOrd="0" presId="urn:microsoft.com/office/officeart/2005/8/layout/target3"/>
    <dgm:cxn modelId="{4F3FA278-38EF-4E77-A5DC-1E7605CD0401}" srcId="{27FE2D31-D344-4B63-A89A-A89AB0D9F3E3}" destId="{914700B9-77B5-440A-A438-DE98B6D4894D}" srcOrd="3" destOrd="0" parTransId="{8512185E-4B58-458F-87B6-3140B6D72525}" sibTransId="{296B88C7-46FB-4264-A217-2894440EECC5}"/>
    <dgm:cxn modelId="{579DEEB1-4E0A-4050-8D9F-2157876387D1}" type="presParOf" srcId="{FE47432B-CA46-450C-8D8F-66C300A95B52}" destId="{B522209E-30D0-49D6-A340-2D383A11C668}" srcOrd="0" destOrd="0" presId="urn:microsoft.com/office/officeart/2005/8/layout/target3"/>
    <dgm:cxn modelId="{A7468812-1A00-45DE-96D5-4765CC3DBF68}" type="presParOf" srcId="{FE47432B-CA46-450C-8D8F-66C300A95B52}" destId="{ED5A8377-51D5-4DC5-B0E7-680166966720}" srcOrd="1" destOrd="0" presId="urn:microsoft.com/office/officeart/2005/8/layout/target3"/>
    <dgm:cxn modelId="{983E675C-E9BB-4543-8D49-6BAD772D705B}" type="presParOf" srcId="{FE47432B-CA46-450C-8D8F-66C300A95B52}" destId="{F69CC921-512E-49F4-824C-A648EC5F27A5}" srcOrd="2" destOrd="0" presId="urn:microsoft.com/office/officeart/2005/8/layout/target3"/>
    <dgm:cxn modelId="{DF281D9B-2A0D-4F82-B839-D04E125542A5}" type="presParOf" srcId="{FE47432B-CA46-450C-8D8F-66C300A95B52}" destId="{61C9CE18-EDA6-4EDF-BA1C-09779D38FBBF}" srcOrd="3" destOrd="0" presId="urn:microsoft.com/office/officeart/2005/8/layout/target3"/>
    <dgm:cxn modelId="{8503717D-4B56-478A-BB15-B912950D2CCB}" type="presParOf" srcId="{FE47432B-CA46-450C-8D8F-66C300A95B52}" destId="{D60DEAAB-7AFE-435A-ACF6-18851E4B0426}" srcOrd="4" destOrd="0" presId="urn:microsoft.com/office/officeart/2005/8/layout/target3"/>
    <dgm:cxn modelId="{17F4FFF6-6411-419D-85D9-211C51B8318A}" type="presParOf" srcId="{FE47432B-CA46-450C-8D8F-66C300A95B52}" destId="{F7B3C0B7-F0F7-4F49-B02C-3630F8C5FAE5}" srcOrd="5" destOrd="0" presId="urn:microsoft.com/office/officeart/2005/8/layout/target3"/>
    <dgm:cxn modelId="{636FDEB5-2876-4C57-A383-B82596F2DE42}" type="presParOf" srcId="{FE47432B-CA46-450C-8D8F-66C300A95B52}" destId="{C9DA9446-E2D3-4F6A-8960-3CADFBF870B8}" srcOrd="6" destOrd="0" presId="urn:microsoft.com/office/officeart/2005/8/layout/target3"/>
    <dgm:cxn modelId="{33E0A4D9-E28A-4A73-AFC4-C0020C9C4C1B}" type="presParOf" srcId="{FE47432B-CA46-450C-8D8F-66C300A95B52}" destId="{9726EC6F-D322-4CD3-B489-1BE3DF7CE70B}" srcOrd="7" destOrd="0" presId="urn:microsoft.com/office/officeart/2005/8/layout/target3"/>
    <dgm:cxn modelId="{58C03749-A5F5-4658-9FFA-665A084A4FE1}" type="presParOf" srcId="{FE47432B-CA46-450C-8D8F-66C300A95B52}" destId="{645AA564-2E9E-4954-AD87-AE01782CEC59}" srcOrd="8" destOrd="0" presId="urn:microsoft.com/office/officeart/2005/8/layout/target3"/>
    <dgm:cxn modelId="{ABD5E951-610F-4442-BD20-3649D26B174F}" type="presParOf" srcId="{FE47432B-CA46-450C-8D8F-66C300A95B52}" destId="{8538CAC4-6A86-42B8-B5AF-2FF155DB9D02}" srcOrd="9" destOrd="0" presId="urn:microsoft.com/office/officeart/2005/8/layout/target3"/>
    <dgm:cxn modelId="{97D5B079-282A-4294-A29A-EF6791936361}" type="presParOf" srcId="{FE47432B-CA46-450C-8D8F-66C300A95B52}" destId="{26FD6024-A07F-46D0-8BC0-B5E595C5673D}" srcOrd="10" destOrd="0" presId="urn:microsoft.com/office/officeart/2005/8/layout/target3"/>
    <dgm:cxn modelId="{1B6CEB2E-EDD3-4D44-BE05-D0C93F3822A7}" type="presParOf" srcId="{FE47432B-CA46-450C-8D8F-66C300A95B52}" destId="{E73F1C26-6DCD-4001-88B9-355E01E2BCE7}" srcOrd="11" destOrd="0" presId="urn:microsoft.com/office/officeart/2005/8/layout/target3"/>
    <dgm:cxn modelId="{18500FE6-33BE-411B-8AA3-B67C49871B25}" type="presParOf" srcId="{FE47432B-CA46-450C-8D8F-66C300A95B52}" destId="{8E23E229-92FC-49D1-B5FE-0303176B8A4E}" srcOrd="12" destOrd="0" presId="urn:microsoft.com/office/officeart/2005/8/layout/target3"/>
    <dgm:cxn modelId="{ED945A26-8898-4308-A851-8BE614AC7708}" type="presParOf" srcId="{FE47432B-CA46-450C-8D8F-66C300A95B52}" destId="{8467D0EB-87A2-4285-8ACA-0398EFBF29BC}" srcOrd="13" destOrd="0" presId="urn:microsoft.com/office/officeart/2005/8/layout/target3"/>
    <dgm:cxn modelId="{DDA03E91-CA77-417D-ADAB-DA1CB4ECA125}" type="presParOf" srcId="{FE47432B-CA46-450C-8D8F-66C300A95B52}" destId="{DBA8199F-D892-4A8E-A352-2B7844050E09}" srcOrd="14" destOrd="0" presId="urn:microsoft.com/office/officeart/2005/8/layout/target3"/>
    <dgm:cxn modelId="{4916CCDD-7326-4F20-9D15-24F08770E05E}" type="presParOf" srcId="{FE47432B-CA46-450C-8D8F-66C300A95B52}" destId="{BD9AF279-D483-48F2-BBBD-45F8E8923512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B522209E-30D0-49D6-A340-2D383A11C668}">
      <dsp:nvSpPr>
        <dsp:cNvPr id="0" name=""/>
        <dsp:cNvSpPr/>
      </dsp:nvSpPr>
      <dsp:spPr>
        <a:xfrm>
          <a:off x="0" y="0"/>
          <a:ext cx="2376264" cy="237626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69CC921-512E-49F4-824C-A648EC5F27A5}">
      <dsp:nvSpPr>
        <dsp:cNvPr id="0" name=""/>
        <dsp:cNvSpPr/>
      </dsp:nvSpPr>
      <dsp:spPr>
        <a:xfrm>
          <a:off x="1188132" y="0"/>
          <a:ext cx="7020780" cy="23762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0" kern="1200" dirty="0" smtClean="0"/>
            <a:t>NÁZEV ŠKOLY</a:t>
          </a:r>
          <a:r>
            <a:rPr lang="cs-CZ" sz="1600" b="0" kern="120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0"/>
        <a:ext cx="7020780" cy="504956"/>
      </dsp:txXfrm>
    </dsp:sp>
    <dsp:sp modelId="{D60DEAAB-7AFE-435A-ACF6-18851E4B0426}">
      <dsp:nvSpPr>
        <dsp:cNvPr id="0" name=""/>
        <dsp:cNvSpPr/>
      </dsp:nvSpPr>
      <dsp:spPr>
        <a:xfrm>
          <a:off x="311884" y="504956"/>
          <a:ext cx="1752494" cy="17524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B3C0B7-F0F7-4F49-B02C-3630F8C5FAE5}">
      <dsp:nvSpPr>
        <dsp:cNvPr id="0" name=""/>
        <dsp:cNvSpPr/>
      </dsp:nvSpPr>
      <dsp:spPr>
        <a:xfrm>
          <a:off x="1188132" y="504062"/>
          <a:ext cx="7020780" cy="17524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NÁZEV PROJEKTU</a:t>
          </a:r>
          <a:r>
            <a:rPr lang="cs-CZ" sz="1600" b="1" kern="1200" dirty="0" smtClean="0"/>
            <a:t>: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504062"/>
        <a:ext cx="7020780" cy="504956"/>
      </dsp:txXfrm>
    </dsp:sp>
    <dsp:sp modelId="{9726EC6F-D322-4CD3-B489-1BE3DF7CE70B}">
      <dsp:nvSpPr>
        <dsp:cNvPr id="0" name=""/>
        <dsp:cNvSpPr/>
      </dsp:nvSpPr>
      <dsp:spPr>
        <a:xfrm>
          <a:off x="623769" y="1009912"/>
          <a:ext cx="1128725" cy="11287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45AA564-2E9E-4954-AD87-AE01782CEC59}">
      <dsp:nvSpPr>
        <dsp:cNvPr id="0" name=""/>
        <dsp:cNvSpPr/>
      </dsp:nvSpPr>
      <dsp:spPr>
        <a:xfrm>
          <a:off x="1188132" y="1028265"/>
          <a:ext cx="7020780" cy="11287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REGISTRAČNÍ ČÍSLO PROJEKTU</a:t>
          </a:r>
          <a:r>
            <a:rPr lang="cs-CZ" sz="1600" b="1" kern="1200" dirty="0" smtClean="0"/>
            <a:t>:   </a:t>
          </a:r>
          <a:r>
            <a:rPr lang="cs-CZ" sz="1800" b="1" kern="1200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028265"/>
        <a:ext cx="7020780" cy="504956"/>
      </dsp:txXfrm>
    </dsp:sp>
    <dsp:sp modelId="{26FD6024-A07F-46D0-8BC0-B5E595C5673D}">
      <dsp:nvSpPr>
        <dsp:cNvPr id="0" name=""/>
        <dsp:cNvSpPr/>
      </dsp:nvSpPr>
      <dsp:spPr>
        <a:xfrm>
          <a:off x="935653" y="1514868"/>
          <a:ext cx="504956" cy="5049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73F1C26-6DCD-4001-88B9-355E01E2BCE7}">
      <dsp:nvSpPr>
        <dsp:cNvPr id="0" name=""/>
        <dsp:cNvSpPr/>
      </dsp:nvSpPr>
      <dsp:spPr>
        <a:xfrm>
          <a:off x="1188132" y="1533071"/>
          <a:ext cx="7020780" cy="5049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ŠABLONA</a:t>
          </a:r>
          <a:r>
            <a:rPr lang="cs-CZ" sz="1600" b="1" kern="1200" dirty="0" smtClean="0"/>
            <a:t>: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533071"/>
        <a:ext cx="7020780" cy="50495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 dirty="0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 dirty="0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 dirty="0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4B4AF8C2-5758-4594-A622-C9EC358C208E}" type="datetimeFigureOut">
              <a:rPr lang="cs-CZ" smtClean="0"/>
              <a:pPr/>
              <a:t>1.10.2012</a:t>
            </a:fld>
            <a:endParaRPr lang="cs-CZ" dirty="0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46F4BF65-06B7-44EA-B5DB-01F6A0B5C49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B4AF8C2-5758-4594-A622-C9EC358C208E}" type="datetimeFigureOut">
              <a:rPr lang="cs-CZ" smtClean="0"/>
              <a:pPr/>
              <a:t>1.10.2012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6F4BF65-06B7-44EA-B5DB-01F6A0B5C492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B4AF8C2-5758-4594-A622-C9EC358C208E}" type="datetimeFigureOut">
              <a:rPr lang="cs-CZ" smtClean="0"/>
              <a:pPr/>
              <a:t>1.10.2012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6F4BF65-06B7-44EA-B5DB-01F6A0B5C492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B4AF8C2-5758-4594-A622-C9EC358C208E}" type="datetimeFigureOut">
              <a:rPr lang="cs-CZ" smtClean="0"/>
              <a:pPr/>
              <a:t>1.10.2012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6F4BF65-06B7-44EA-B5DB-01F6A0B5C492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B4AF8C2-5758-4594-A622-C9EC358C208E}" type="datetimeFigureOut">
              <a:rPr lang="cs-CZ" smtClean="0"/>
              <a:pPr/>
              <a:t>1.10.2012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6F4BF65-06B7-44EA-B5DB-01F6A0B5C49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B4AF8C2-5758-4594-A622-C9EC358C208E}" type="datetimeFigureOut">
              <a:rPr lang="cs-CZ" smtClean="0"/>
              <a:pPr/>
              <a:t>1.10.2012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6F4BF65-06B7-44EA-B5DB-01F6A0B5C492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B4AF8C2-5758-4594-A622-C9EC358C208E}" type="datetimeFigureOut">
              <a:rPr lang="cs-CZ" smtClean="0"/>
              <a:pPr/>
              <a:t>1.10.2012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6F4BF65-06B7-44EA-B5DB-01F6A0B5C49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4B4AF8C2-5758-4594-A622-C9EC358C208E}" type="datetimeFigureOut">
              <a:rPr lang="cs-CZ" smtClean="0"/>
              <a:pPr/>
              <a:t>1.10.2012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6F4BF65-06B7-44EA-B5DB-01F6A0B5C49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dirty="0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4B4AF8C2-5758-4594-A622-C9EC358C208E}" type="datetimeFigureOut">
              <a:rPr lang="cs-CZ" smtClean="0"/>
              <a:pPr/>
              <a:t>1.10.2012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46F4BF65-06B7-44EA-B5DB-01F6A0B5C492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B4AF8C2-5758-4594-A622-C9EC358C208E}" type="datetimeFigureOut">
              <a:rPr lang="cs-CZ" smtClean="0"/>
              <a:pPr/>
              <a:t>1.10.2012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6F4BF65-06B7-44EA-B5DB-01F6A0B5C49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B4AF8C2-5758-4594-A622-C9EC358C208E}" type="datetimeFigureOut">
              <a:rPr lang="cs-CZ" smtClean="0"/>
              <a:pPr/>
              <a:t>1.10.2012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6F4BF65-06B7-44EA-B5DB-01F6A0B5C49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4B4AF8C2-5758-4594-A622-C9EC358C208E}" type="datetimeFigureOut">
              <a:rPr lang="cs-CZ" smtClean="0"/>
              <a:pPr/>
              <a:t>1.10.2012</a:t>
            </a:fld>
            <a:endParaRPr lang="cs-CZ" dirty="0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46F4BF65-06B7-44EA-B5DB-01F6A0B5C49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1" r:id="rId1"/>
    <p:sldLayoutId id="2147483782" r:id="rId2"/>
    <p:sldLayoutId id="2147483783" r:id="rId3"/>
    <p:sldLayoutId id="2147483784" r:id="rId4"/>
    <p:sldLayoutId id="2147483785" r:id="rId5"/>
    <p:sldLayoutId id="2147483786" r:id="rId6"/>
    <p:sldLayoutId id="2147483787" r:id="rId7"/>
    <p:sldLayoutId id="2147483788" r:id="rId8"/>
    <p:sldLayoutId id="2147483789" r:id="rId9"/>
    <p:sldLayoutId id="2147483790" r:id="rId10"/>
    <p:sldLayoutId id="214748379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3024592505"/>
              </p:ext>
            </p:extLst>
          </p:nvPr>
        </p:nvGraphicFramePr>
        <p:xfrm>
          <a:off x="539552" y="404664"/>
          <a:ext cx="8208912" cy="23762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774116818"/>
              </p:ext>
            </p:extLst>
          </p:nvPr>
        </p:nvGraphicFramePr>
        <p:xfrm>
          <a:off x="1691680" y="2852936"/>
          <a:ext cx="7056784" cy="2207490"/>
        </p:xfrm>
        <a:graphic>
          <a:graphicData uri="http://schemas.openxmlformats.org/drawingml/2006/table">
            <a:tbl>
              <a:tblPr firstRow="1" bandRow="1">
                <a:effectLst/>
                <a:tableStyleId>{5C22544A-7EE6-4342-B048-85BDC9FD1C3A}</a:tableStyleId>
              </a:tblPr>
              <a:tblGrid>
                <a:gridCol w="2940327"/>
                <a:gridCol w="4116457"/>
              </a:tblGrid>
              <a:tr h="312035">
                <a:tc>
                  <a:txBody>
                    <a:bodyPr/>
                    <a:lstStyle/>
                    <a:p>
                      <a:r>
                        <a:rPr lang="cs-CZ" sz="1200" b="0" dirty="0" smtClean="0"/>
                        <a:t>NÁZEV</a:t>
                      </a:r>
                      <a:r>
                        <a:rPr lang="cs-CZ" sz="1200" b="0" baseline="0" dirty="0" smtClean="0"/>
                        <a:t> A ČÍSLO MATERIÁLU:</a:t>
                      </a:r>
                      <a:endParaRPr lang="cs-CZ" sz="1200" b="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VY_32_INOVACE_19_S07-Čj-6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VYTVOŘENO:</a:t>
                      </a:r>
                      <a:endParaRPr lang="cs-CZ" sz="12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květen 2012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AUTOR:</a:t>
                      </a:r>
                      <a:endParaRPr lang="cs-CZ" sz="12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Naděžda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Rauchová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/>
                        <a:t>VZDĚLÁVACÍ</a:t>
                      </a:r>
                      <a:r>
                        <a:rPr lang="cs-CZ" sz="1200" baseline="0" dirty="0" smtClean="0"/>
                        <a:t> OBLAST:</a:t>
                      </a:r>
                      <a:endParaRPr lang="cs-CZ" sz="12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Jazyk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a jazyková komunikace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/>
                        <a:t>VZDĚLÁVACÍ</a:t>
                      </a:r>
                      <a:r>
                        <a:rPr lang="cs-CZ" sz="1200" baseline="0" dirty="0" smtClean="0"/>
                        <a:t> OBOR:</a:t>
                      </a:r>
                      <a:endParaRPr lang="cs-CZ" sz="12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Český jazyk a literatura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SADA:</a:t>
                      </a:r>
                      <a:endParaRPr lang="cs-CZ" sz="12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Český jazyk pro 6. ročník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NÁZEV VZDĚLÁVACÍHO MATERIÁLU:</a:t>
                      </a:r>
                      <a:endParaRPr lang="cs-CZ" sz="12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Číslovky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6" name="Obrázek 5"/>
          <p:cNvPicPr/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1680" y="5231410"/>
            <a:ext cx="5752465" cy="125603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315799007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692696"/>
            <a:ext cx="8280920" cy="418058"/>
          </a:xfrm>
          <a:solidFill>
            <a:schemeClr val="tx2">
              <a:lumMod val="20000"/>
              <a:lumOff val="80000"/>
            </a:schemeClr>
          </a:solidFill>
          <a:ln w="12700" cmpd="dbl">
            <a:solidFill>
              <a:schemeClr val="tx2">
                <a:lumMod val="75000"/>
              </a:schemeClr>
            </a:solidFill>
            <a:prstDash val="solid"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txBody>
          <a:bodyPr>
            <a:normAutofit fontScale="90000"/>
          </a:bodyPr>
          <a:lstStyle/>
          <a:p>
            <a:pPr algn="ctr"/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ANOTACE:</a:t>
            </a:r>
            <a:endParaRPr lang="cs-CZ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704900232"/>
              </p:ext>
            </p:extLst>
          </p:nvPr>
        </p:nvGraphicFramePr>
        <p:xfrm>
          <a:off x="539552" y="3573016"/>
          <a:ext cx="8280920" cy="258622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12368"/>
                <a:gridCol w="4968552"/>
              </a:tblGrid>
              <a:tr h="360040"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ROČNÍK</a:t>
                      </a:r>
                      <a:r>
                        <a:rPr lang="cs-CZ" sz="1300" baseline="0" dirty="0" smtClean="0"/>
                        <a:t>:</a:t>
                      </a:r>
                      <a:endParaRPr lang="cs-CZ" sz="13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6.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048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DRUH UČEBNÍHO MATERIÁLU: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Prezentace pro interaktivní tabuli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7400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STUPEŇ</a:t>
                      </a:r>
                      <a:r>
                        <a:rPr lang="cs-CZ" sz="1300" b="1" baseline="0" dirty="0" smtClean="0"/>
                        <a:t> A TYP VZDĚLÁVÁNÍ: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vzdělávání –  druhý stupeň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1680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POMŮCKY: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Barevné fixy, sešity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66896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CÍL – INOVACE: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Podporuje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aktivní zopakování a procvičování  učiva s využitím interaktivní tabule.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3952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METODICKÉ POKYNY: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kern="120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Žáci aktivně doplňují</a:t>
                      </a:r>
                      <a:r>
                        <a:rPr lang="cs-CZ" sz="1400" kern="1200" baseline="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myšlenkovou  mapu. Jako doplňují úkol mohou žáci vyřešit slovní úlohu, ve které vyhledávali číslovky. </a:t>
                      </a:r>
                      <a:endParaRPr lang="cs-CZ" sz="1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925446500"/>
              </p:ext>
            </p:extLst>
          </p:nvPr>
        </p:nvGraphicFramePr>
        <p:xfrm>
          <a:off x="539552" y="1196752"/>
          <a:ext cx="8280920" cy="22322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280920"/>
              </a:tblGrid>
              <a:tr h="936104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Materiál slouží k </a:t>
                      </a:r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 procvičení druhů číslovek, rozlišení číslovek určitých </a:t>
                      </a:r>
                      <a:r>
                        <a:rPr lang="cs-CZ" sz="1400" smtClean="0">
                          <a:latin typeface="Times New Roman" pitchFamily="18" charset="0"/>
                          <a:cs typeface="Times New Roman" pitchFamily="18" charset="0"/>
                        </a:rPr>
                        <a:t>a neurčitých.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0040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OČEKÁVANÝ VÝSTUP:</a:t>
                      </a:r>
                      <a:endParaRPr lang="cs-CZ" sz="1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936104"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Žák vyhledává číslovky v textu, určuje</a:t>
                      </a:r>
                      <a:r>
                        <a:rPr lang="cs-CZ" sz="1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jejich druh</a:t>
                      </a:r>
                      <a:r>
                        <a:rPr lang="cs-CZ" sz="1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.</a:t>
                      </a:r>
                      <a:endParaRPr lang="cs-CZ" sz="1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269163944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131840" y="188640"/>
            <a:ext cx="3478837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chemeClr val="accent2">
                    <a:lumMod val="75000"/>
                  </a:schemeClr>
                </a:solidFill>
              </a:rPr>
              <a:t>ČÍSLOVKY</a:t>
            </a:r>
            <a:endParaRPr lang="cs-CZ" sz="54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907704" y="2132856"/>
            <a:ext cx="25922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691680" y="1988840"/>
            <a:ext cx="25922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9" name="Zaoblený obdélník 8"/>
          <p:cNvSpPr/>
          <p:nvPr/>
        </p:nvSpPr>
        <p:spPr>
          <a:xfrm>
            <a:off x="1835696" y="1412776"/>
            <a:ext cx="1656184" cy="50405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množství</a:t>
            </a:r>
            <a:endParaRPr lang="cs-CZ" dirty="0"/>
          </a:p>
        </p:txBody>
      </p:sp>
      <p:sp>
        <p:nvSpPr>
          <p:cNvPr id="10" name="Zaoblený obdélník 9"/>
          <p:cNvSpPr/>
          <p:nvPr/>
        </p:nvSpPr>
        <p:spPr>
          <a:xfrm>
            <a:off x="1835696" y="2276872"/>
            <a:ext cx="1656184" cy="50405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pořadí</a:t>
            </a:r>
            <a:endParaRPr lang="cs-CZ" dirty="0"/>
          </a:p>
        </p:txBody>
      </p:sp>
      <p:sp>
        <p:nvSpPr>
          <p:cNvPr id="11" name="Zaoblený obdélník 10"/>
          <p:cNvSpPr/>
          <p:nvPr/>
        </p:nvSpPr>
        <p:spPr>
          <a:xfrm>
            <a:off x="1835696" y="3212976"/>
            <a:ext cx="1656184" cy="50405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násobek</a:t>
            </a:r>
            <a:endParaRPr lang="cs-CZ" dirty="0"/>
          </a:p>
        </p:txBody>
      </p:sp>
      <p:sp>
        <p:nvSpPr>
          <p:cNvPr id="12" name="Zaoblený obdélník 11"/>
          <p:cNvSpPr/>
          <p:nvPr/>
        </p:nvSpPr>
        <p:spPr>
          <a:xfrm>
            <a:off x="1835696" y="4077072"/>
            <a:ext cx="1656184" cy="50405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počet druhů</a:t>
            </a:r>
            <a:endParaRPr lang="cs-CZ" dirty="0"/>
          </a:p>
        </p:txBody>
      </p:sp>
      <p:sp>
        <p:nvSpPr>
          <p:cNvPr id="14" name="Zaoblený obdélník 13"/>
          <p:cNvSpPr/>
          <p:nvPr/>
        </p:nvSpPr>
        <p:spPr>
          <a:xfrm>
            <a:off x="179512" y="1412776"/>
            <a:ext cx="1440160" cy="504056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Vyjadřují</a:t>
            </a:r>
            <a:endParaRPr lang="cs-CZ" dirty="0"/>
          </a:p>
        </p:txBody>
      </p:sp>
      <p:sp>
        <p:nvSpPr>
          <p:cNvPr id="15" name="Zaoblený obdélník 14"/>
          <p:cNvSpPr/>
          <p:nvPr/>
        </p:nvSpPr>
        <p:spPr>
          <a:xfrm>
            <a:off x="3851920" y="1412776"/>
            <a:ext cx="4896544" cy="504056"/>
          </a:xfrm>
          <a:prstGeom prst="roundRect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čtyři</a:t>
            </a:r>
            <a:r>
              <a:rPr lang="cs-CZ" dirty="0" smtClean="0">
                <a:solidFill>
                  <a:schemeClr val="tx1"/>
                </a:solidFill>
              </a:rPr>
              <a:t> (koně), </a:t>
            </a:r>
            <a:r>
              <a:rPr lang="cs-CZ" b="1" dirty="0" smtClean="0">
                <a:solidFill>
                  <a:schemeClr val="tx1"/>
                </a:solidFill>
              </a:rPr>
              <a:t>tři</a:t>
            </a:r>
            <a:r>
              <a:rPr lang="cs-CZ" dirty="0" smtClean="0">
                <a:solidFill>
                  <a:schemeClr val="tx1"/>
                </a:solidFill>
              </a:rPr>
              <a:t> (mušketýři) 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6" name="Zaoblený obdélník 15"/>
          <p:cNvSpPr/>
          <p:nvPr/>
        </p:nvSpPr>
        <p:spPr>
          <a:xfrm>
            <a:off x="3851920" y="2276872"/>
            <a:ext cx="4896544" cy="504056"/>
          </a:xfrm>
          <a:prstGeom prst="roundRect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první</a:t>
            </a:r>
            <a:r>
              <a:rPr lang="cs-CZ" dirty="0" smtClean="0">
                <a:solidFill>
                  <a:schemeClr val="tx1"/>
                </a:solidFill>
              </a:rPr>
              <a:t> (dítě), </a:t>
            </a:r>
            <a:r>
              <a:rPr lang="cs-CZ" b="1" dirty="0" smtClean="0">
                <a:solidFill>
                  <a:schemeClr val="tx1"/>
                </a:solidFill>
              </a:rPr>
              <a:t>třetí</a:t>
            </a:r>
            <a:r>
              <a:rPr lang="cs-CZ" dirty="0" smtClean="0">
                <a:solidFill>
                  <a:schemeClr val="tx1"/>
                </a:solidFill>
              </a:rPr>
              <a:t> (princ) 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7" name="Zaoblený obdélník 16"/>
          <p:cNvSpPr/>
          <p:nvPr/>
        </p:nvSpPr>
        <p:spPr>
          <a:xfrm>
            <a:off x="3851920" y="3212976"/>
            <a:ext cx="4896544" cy="504056"/>
          </a:xfrm>
          <a:prstGeom prst="roundRect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stokrát</a:t>
            </a:r>
            <a:r>
              <a:rPr lang="cs-CZ" dirty="0" smtClean="0">
                <a:solidFill>
                  <a:schemeClr val="tx1"/>
                </a:solidFill>
              </a:rPr>
              <a:t> (opakovat), </a:t>
            </a:r>
            <a:r>
              <a:rPr lang="cs-CZ" b="1" dirty="0" smtClean="0">
                <a:solidFill>
                  <a:schemeClr val="tx1"/>
                </a:solidFill>
              </a:rPr>
              <a:t>dvakrát</a:t>
            </a:r>
            <a:r>
              <a:rPr lang="cs-CZ" dirty="0" smtClean="0">
                <a:solidFill>
                  <a:schemeClr val="tx1"/>
                </a:solidFill>
              </a:rPr>
              <a:t> (nepřijít)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8" name="Zaoblený obdélník 17"/>
          <p:cNvSpPr/>
          <p:nvPr/>
        </p:nvSpPr>
        <p:spPr>
          <a:xfrm>
            <a:off x="3851920" y="4077072"/>
            <a:ext cx="4896544" cy="504056"/>
          </a:xfrm>
          <a:prstGeom prst="roundRect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troje</a:t>
            </a:r>
            <a:r>
              <a:rPr lang="cs-CZ" dirty="0" smtClean="0">
                <a:solidFill>
                  <a:schemeClr val="tx1"/>
                </a:solidFill>
              </a:rPr>
              <a:t> (ponožky), </a:t>
            </a:r>
            <a:r>
              <a:rPr lang="cs-CZ" b="1" dirty="0" smtClean="0">
                <a:solidFill>
                  <a:schemeClr val="tx1"/>
                </a:solidFill>
              </a:rPr>
              <a:t>patery</a:t>
            </a:r>
            <a:r>
              <a:rPr lang="cs-CZ" dirty="0" smtClean="0">
                <a:solidFill>
                  <a:schemeClr val="tx1"/>
                </a:solidFill>
              </a:rPr>
              <a:t> (rukavice)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1026" name="Picture 2" descr="C:\Users\ředitelka\AppData\Local\Microsoft\Windows\Temporary Internet Files\Content.IE5\OJIJL6BD\MP900438715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07904" y="4869160"/>
            <a:ext cx="2232247" cy="1677681"/>
          </a:xfrm>
          <a:prstGeom prst="rect">
            <a:avLst/>
          </a:prstGeom>
          <a:noFill/>
        </p:spPr>
      </p:pic>
      <p:pic>
        <p:nvPicPr>
          <p:cNvPr id="1031" name="Picture 7" descr="C:\Users\ředitelka\AppData\Local\Microsoft\Windows\Temporary Internet Files\Content.IE5\TWC0XE2G\MC900300119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372200" y="4797152"/>
            <a:ext cx="1407262" cy="182057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  <p:bldP spid="11" grpId="0" animBg="1"/>
      <p:bldP spid="12" grpId="0" animBg="1"/>
      <p:bldP spid="15" grpId="0" animBg="1"/>
      <p:bldP spid="16" grpId="0" animBg="1"/>
      <p:bldP spid="17" grpId="0" animBg="1"/>
      <p:bldP spid="18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2915816" y="260648"/>
            <a:ext cx="3168352" cy="648072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ČÍSLOVKY</a:t>
            </a:r>
            <a:endParaRPr lang="cs-CZ" sz="2400" dirty="0"/>
          </a:p>
        </p:txBody>
      </p:sp>
      <p:sp>
        <p:nvSpPr>
          <p:cNvPr id="3" name="Zaoblený obdélník 2"/>
          <p:cNvSpPr/>
          <p:nvPr/>
        </p:nvSpPr>
        <p:spPr>
          <a:xfrm>
            <a:off x="395536" y="1124744"/>
            <a:ext cx="2952328" cy="720080"/>
          </a:xfrm>
          <a:prstGeom prst="roundRect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bg2">
                    <a:lumMod val="10000"/>
                  </a:schemeClr>
                </a:solidFill>
              </a:rPr>
              <a:t>určité</a:t>
            </a:r>
            <a:endParaRPr lang="cs-CZ" sz="2400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5436096" y="1124744"/>
            <a:ext cx="2952328" cy="720080"/>
          </a:xfrm>
          <a:prstGeom prst="roundRect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bg2">
                    <a:lumMod val="10000"/>
                  </a:schemeClr>
                </a:solidFill>
              </a:rPr>
              <a:t>neurčité</a:t>
            </a:r>
            <a:endParaRPr lang="cs-CZ" sz="2400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3059832" y="2060848"/>
            <a:ext cx="2448272" cy="720080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základní</a:t>
            </a:r>
          </a:p>
          <a:p>
            <a:pPr algn="ctr"/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Kolik?</a:t>
            </a:r>
            <a:r>
              <a:rPr lang="cs-CZ" sz="2400" dirty="0" smtClean="0"/>
              <a:t> </a:t>
            </a:r>
            <a:endParaRPr lang="cs-CZ" sz="2400" dirty="0"/>
          </a:p>
        </p:txBody>
      </p:sp>
      <p:sp>
        <p:nvSpPr>
          <p:cNvPr id="7" name="Zaoblený obdélník 6"/>
          <p:cNvSpPr/>
          <p:nvPr/>
        </p:nvSpPr>
        <p:spPr>
          <a:xfrm>
            <a:off x="3131840" y="3284984"/>
            <a:ext cx="2448272" cy="720080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řadové</a:t>
            </a:r>
          </a:p>
          <a:p>
            <a:pPr algn="ctr"/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Kolikátý?</a:t>
            </a:r>
            <a:endParaRPr lang="cs-CZ" sz="24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3203848" y="4581128"/>
            <a:ext cx="2448272" cy="720080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násobné</a:t>
            </a:r>
          </a:p>
          <a:p>
            <a:pPr algn="ctr"/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Kolikrát?</a:t>
            </a:r>
            <a:endParaRPr lang="cs-CZ" sz="24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3203848" y="5733256"/>
            <a:ext cx="2448272" cy="720080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druhové</a:t>
            </a:r>
          </a:p>
          <a:p>
            <a:pPr algn="ctr"/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Kolikery?</a:t>
            </a:r>
            <a:endParaRPr lang="cs-CZ" sz="24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467544" y="2132856"/>
            <a:ext cx="1944216" cy="648072"/>
          </a:xfrm>
          <a:prstGeom prst="round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accent2">
                    <a:lumMod val="50000"/>
                  </a:schemeClr>
                </a:solidFill>
              </a:rPr>
              <a:t>sto, dvacet </a:t>
            </a:r>
            <a:endParaRPr lang="cs-CZ" sz="20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467544" y="3284984"/>
            <a:ext cx="1944216" cy="648072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accent2">
                    <a:lumMod val="50000"/>
                  </a:schemeClr>
                </a:solidFill>
              </a:rPr>
              <a:t>sedmý, pátý</a:t>
            </a:r>
            <a:endParaRPr lang="cs-CZ" sz="20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467544" y="4509120"/>
            <a:ext cx="1944216" cy="648072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accent2">
                    <a:lumMod val="50000"/>
                  </a:schemeClr>
                </a:solidFill>
              </a:rPr>
              <a:t>jednou</a:t>
            </a:r>
            <a:endParaRPr lang="cs-CZ" sz="20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467544" y="5733256"/>
            <a:ext cx="1944216" cy="648072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accent2">
                    <a:lumMod val="50000"/>
                  </a:schemeClr>
                </a:solidFill>
              </a:rPr>
              <a:t>dvoje</a:t>
            </a:r>
            <a:endParaRPr lang="cs-CZ" sz="20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6156176" y="5733256"/>
            <a:ext cx="1944216" cy="648072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accent2">
                    <a:lumMod val="50000"/>
                  </a:schemeClr>
                </a:solidFill>
              </a:rPr>
              <a:t>několikery</a:t>
            </a:r>
            <a:endParaRPr lang="cs-CZ" sz="20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6156176" y="4581128"/>
            <a:ext cx="1944216" cy="648072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accent2">
                    <a:lumMod val="50000"/>
                  </a:schemeClr>
                </a:solidFill>
              </a:rPr>
              <a:t>mnohokrát</a:t>
            </a:r>
            <a:endParaRPr lang="cs-CZ" sz="20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6" name="Zaoblený obdélník 15"/>
          <p:cNvSpPr/>
          <p:nvPr/>
        </p:nvSpPr>
        <p:spPr>
          <a:xfrm>
            <a:off x="6156176" y="3284984"/>
            <a:ext cx="1944216" cy="648072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accent2">
                    <a:lumMod val="50000"/>
                  </a:schemeClr>
                </a:solidFill>
              </a:rPr>
              <a:t>několikátý</a:t>
            </a:r>
            <a:endParaRPr lang="cs-CZ" sz="20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7" name="Zaoblený obdélník 16"/>
          <p:cNvSpPr/>
          <p:nvPr/>
        </p:nvSpPr>
        <p:spPr>
          <a:xfrm>
            <a:off x="6156176" y="2132856"/>
            <a:ext cx="1944216" cy="648072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accent2">
                    <a:lumMod val="50000"/>
                  </a:schemeClr>
                </a:solidFill>
              </a:rPr>
              <a:t>několik</a:t>
            </a:r>
            <a:endParaRPr lang="cs-CZ" sz="2000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11560" y="260649"/>
            <a:ext cx="82809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Vyhledej v celém textu číslovky a urči jejich druh.</a:t>
            </a:r>
            <a:endParaRPr lang="cs-CZ" sz="2400" b="1" dirty="0"/>
          </a:p>
        </p:txBody>
      </p:sp>
      <p:sp>
        <p:nvSpPr>
          <p:cNvPr id="5" name="Obdélník 4"/>
          <p:cNvSpPr/>
          <p:nvPr/>
        </p:nvSpPr>
        <p:spPr>
          <a:xfrm>
            <a:off x="323528" y="764704"/>
            <a:ext cx="8640960" cy="1872208"/>
          </a:xfrm>
          <a:prstGeom prst="rect">
            <a:avLst/>
          </a:prstGeom>
          <a:solidFill>
            <a:srgbClr val="19C3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000" dirty="0" smtClean="0">
                <a:solidFill>
                  <a:schemeClr val="tx1"/>
                </a:solidFill>
              </a:rPr>
              <a:t>Matematika v šesté třídě je zajímavá. Jednu slovní úlohu teď společně vyřešíme.</a:t>
            </a:r>
          </a:p>
          <a:p>
            <a:r>
              <a:rPr lang="cs-CZ" sz="2000" b="1" dirty="0" smtClean="0">
                <a:solidFill>
                  <a:schemeClr val="tx1"/>
                </a:solidFill>
              </a:rPr>
              <a:t>Deset žáků z jedné třídy odjelo na turistický výlet. Celkem ušli šedesát čtyři kilometrů. Druhý den ušli třikrát více km než první den. Kolik kilometrů ušli druhý den? </a:t>
            </a:r>
            <a:endParaRPr lang="cs-CZ" sz="2000" b="1" dirty="0">
              <a:solidFill>
                <a:schemeClr val="tx1"/>
              </a:solidFill>
            </a:endParaRPr>
          </a:p>
        </p:txBody>
      </p:sp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395538" y="2924946"/>
          <a:ext cx="8568948" cy="368042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428158"/>
                <a:gridCol w="1428158"/>
                <a:gridCol w="1428158"/>
                <a:gridCol w="1428158"/>
                <a:gridCol w="1428158"/>
                <a:gridCol w="1428158"/>
              </a:tblGrid>
              <a:tr h="600066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číslovka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určitá / neurčitá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druh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číslovka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určitá / neurčitá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druh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  <a:tr h="600066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šesté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druhý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4">
                        <a:lumMod val="75000"/>
                      </a:schemeClr>
                    </a:solidFill>
                  </a:tcPr>
                </a:tc>
              </a:tr>
              <a:tr h="600066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jednu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třikrát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4">
                        <a:lumMod val="75000"/>
                      </a:schemeClr>
                    </a:solidFill>
                  </a:tcPr>
                </a:tc>
              </a:tr>
              <a:tr h="600066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deset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první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4">
                        <a:lumMod val="75000"/>
                      </a:schemeClr>
                    </a:solidFill>
                  </a:tcPr>
                </a:tc>
              </a:tr>
              <a:tr h="600066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jedné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kolik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4">
                        <a:lumMod val="75000"/>
                      </a:schemeClr>
                    </a:solidFill>
                  </a:tcPr>
                </a:tc>
              </a:tr>
              <a:tr h="600066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šedesát čtyři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druhý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4">
                        <a:lumMod val="75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8" name="Tabulka 7"/>
          <p:cNvGraphicFramePr>
            <a:graphicFrameLocks noGrp="1"/>
          </p:cNvGraphicFramePr>
          <p:nvPr/>
        </p:nvGraphicFramePr>
        <p:xfrm>
          <a:off x="1763688" y="3573016"/>
          <a:ext cx="2880320" cy="302433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440160"/>
                <a:gridCol w="1440160"/>
              </a:tblGrid>
              <a:tr h="576063">
                <a:tc>
                  <a:txBody>
                    <a:bodyPr/>
                    <a:lstStyle/>
                    <a:p>
                      <a:r>
                        <a:rPr lang="cs-CZ" dirty="0" smtClean="0"/>
                        <a:t>určitá</a:t>
                      </a:r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řadová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noFill/>
                  </a:tcPr>
                </a:tc>
              </a:tr>
              <a:tr h="590466"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bg1"/>
                          </a:solidFill>
                        </a:rPr>
                        <a:t>určitá</a:t>
                      </a:r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bg1"/>
                          </a:solidFill>
                        </a:rPr>
                        <a:t>základní</a:t>
                      </a:r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noFill/>
                  </a:tcPr>
                </a:tc>
              </a:tr>
              <a:tr h="590466"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bg1"/>
                          </a:solidFill>
                        </a:rPr>
                        <a:t>určitá</a:t>
                      </a:r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bg1"/>
                          </a:solidFill>
                        </a:rPr>
                        <a:t>základní</a:t>
                      </a:r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noFill/>
                  </a:tcPr>
                </a:tc>
              </a:tr>
              <a:tr h="590466"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bg1"/>
                          </a:solidFill>
                        </a:rPr>
                        <a:t>určitá</a:t>
                      </a:r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bg1"/>
                          </a:solidFill>
                        </a:rPr>
                        <a:t>základní</a:t>
                      </a:r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noFill/>
                  </a:tcPr>
                </a:tc>
              </a:tr>
              <a:tr h="676874"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bg1"/>
                          </a:solidFill>
                        </a:rPr>
                        <a:t>určitá</a:t>
                      </a:r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bg1"/>
                          </a:solidFill>
                        </a:rPr>
                        <a:t>základní</a:t>
                      </a:r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noFill/>
                  </a:tcPr>
                </a:tc>
              </a:tr>
            </a:tbl>
          </a:graphicData>
        </a:graphic>
      </p:graphicFrame>
      <p:graphicFrame>
        <p:nvGraphicFramePr>
          <p:cNvPr id="9" name="Tabulka 8"/>
          <p:cNvGraphicFramePr>
            <a:graphicFrameLocks noGrp="1"/>
          </p:cNvGraphicFramePr>
          <p:nvPr/>
        </p:nvGraphicFramePr>
        <p:xfrm>
          <a:off x="6096000" y="3573014"/>
          <a:ext cx="2868488" cy="30243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434244"/>
                <a:gridCol w="1434244"/>
              </a:tblGrid>
              <a:tr h="604868"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bg1"/>
                          </a:solidFill>
                        </a:rPr>
                        <a:t>určitá</a:t>
                      </a:r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bg1"/>
                          </a:solidFill>
                        </a:rPr>
                        <a:t>řadová</a:t>
                      </a:r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noFill/>
                  </a:tcPr>
                </a:tc>
              </a:tr>
              <a:tr h="604868"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bg1"/>
                          </a:solidFill>
                        </a:rPr>
                        <a:t>určitá</a:t>
                      </a:r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bg1"/>
                          </a:solidFill>
                        </a:rPr>
                        <a:t>násobná</a:t>
                      </a:r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noFill/>
                  </a:tcPr>
                </a:tc>
              </a:tr>
              <a:tr h="604868"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bg1"/>
                          </a:solidFill>
                        </a:rPr>
                        <a:t>určitá</a:t>
                      </a:r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bg1"/>
                          </a:solidFill>
                        </a:rPr>
                        <a:t>řadová</a:t>
                      </a:r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noFill/>
                  </a:tcPr>
                </a:tc>
              </a:tr>
              <a:tr h="604868"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bg1"/>
                          </a:solidFill>
                        </a:rPr>
                        <a:t>neurčitá</a:t>
                      </a:r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bg1"/>
                          </a:solidFill>
                        </a:rPr>
                        <a:t>základní</a:t>
                      </a:r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noFill/>
                  </a:tcPr>
                </a:tc>
              </a:tr>
              <a:tr h="604868"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bg1"/>
                          </a:solidFill>
                        </a:rPr>
                        <a:t>určitá</a:t>
                      </a:r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bg1"/>
                          </a:solidFill>
                        </a:rPr>
                        <a:t>řadová</a:t>
                      </a:r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600" y="692696"/>
            <a:ext cx="4378122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Použité materiály:</a:t>
            </a:r>
          </a:p>
          <a:p>
            <a:endParaRPr lang="cs-CZ" dirty="0"/>
          </a:p>
          <a:p>
            <a:r>
              <a:rPr lang="cs-CZ" dirty="0" smtClean="0"/>
              <a:t>Obrázky – </a:t>
            </a:r>
            <a:r>
              <a:rPr lang="cs-CZ" dirty="0" smtClean="0">
                <a:hlinkClick r:id="rId2"/>
              </a:rPr>
              <a:t>www.office.microsoft.com</a:t>
            </a:r>
            <a:r>
              <a:rPr lang="cs-CZ" dirty="0" smtClean="0"/>
              <a:t> </a:t>
            </a:r>
          </a:p>
          <a:p>
            <a:endParaRPr lang="cs-CZ" dirty="0" smtClean="0"/>
          </a:p>
          <a:p>
            <a:r>
              <a:rPr lang="cs-CZ" dirty="0" smtClean="0"/>
              <a:t>Texty - vlastní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56656151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263</TotalTime>
  <Words>329</Words>
  <Application>Microsoft Office PowerPoint</Application>
  <PresentationFormat>Předvádění na obrazovce (4:3)</PresentationFormat>
  <Paragraphs>108</Paragraphs>
  <Slides>6</Slides>
  <Notes>0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Shluk</vt:lpstr>
      <vt:lpstr>Snímek 1</vt:lpstr>
      <vt:lpstr>ANOTACE:</vt:lpstr>
      <vt:lpstr>Snímek 3</vt:lpstr>
      <vt:lpstr>Snímek 4</vt:lpstr>
      <vt:lpstr>Snímek 5</vt:lpstr>
      <vt:lpstr>Snímek 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ředitelka</dc:creator>
  <cp:lastModifiedBy>ředitelka</cp:lastModifiedBy>
  <cp:revision>35</cp:revision>
  <dcterms:created xsi:type="dcterms:W3CDTF">2012-05-30T13:07:00Z</dcterms:created>
  <dcterms:modified xsi:type="dcterms:W3CDTF">2012-10-01T13:00:39Z</dcterms:modified>
</cp:coreProperties>
</file>