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6" r:id="rId2"/>
    <p:sldId id="278" r:id="rId3"/>
    <p:sldId id="256" r:id="rId4"/>
    <p:sldId id="259" r:id="rId5"/>
    <p:sldId id="260" r:id="rId6"/>
    <p:sldId id="272" r:id="rId7"/>
    <p:sldId id="273" r:id="rId8"/>
    <p:sldId id="269" r:id="rId9"/>
    <p:sldId id="271" r:id="rId10"/>
    <p:sldId id="274" r:id="rId11"/>
    <p:sldId id="275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33FF"/>
    <a:srgbClr val="0000FF"/>
    <a:srgbClr val="CC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>
              <a:solidFill>
                <a:srgbClr val="000000"/>
              </a:solidFill>
            </a:rPr>
            <a:t>VY_32_INOVACE_12_Days in a </a:t>
          </a:r>
          <a:r>
            <a:rPr lang="cs-CZ" sz="2000" baseline="0" dirty="0" err="1" smtClean="0">
              <a:solidFill>
                <a:srgbClr val="000000"/>
              </a:solidFill>
            </a:rPr>
            <a:t>week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16. 4.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4.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9D45B-4AE4-4AC1-A9C8-B5B1375724B9}" type="presOf" srcId="{B651F6E3-6281-48DB-9319-2AEAFDAE7572}" destId="{7145B55B-1B24-4B93-A1D4-B8021E4AC78C}" srcOrd="0" destOrd="0" presId="urn:microsoft.com/office/officeart/2005/8/layout/target3"/>
    <dgm:cxn modelId="{59ADF26D-A8A2-43C2-B750-1B63A0F61C87}" type="presOf" srcId="{4C35D32F-0EAB-4CD7-82EE-45574DC2A586}" destId="{D11C995F-01B9-4A9E-8902-744903F1A770}" srcOrd="0" destOrd="0" presId="urn:microsoft.com/office/officeart/2005/8/layout/target3"/>
    <dgm:cxn modelId="{72F0A6F0-9B71-4066-A889-28CBEB9B828D}" type="presOf" srcId="{D1B46980-6531-4606-95E6-44980827E919}" destId="{004736B2-18D3-4D6D-AA18-DF3F81E9E312}" srcOrd="0" destOrd="0" presId="urn:microsoft.com/office/officeart/2005/8/layout/target3"/>
    <dgm:cxn modelId="{C26F957E-2F14-4353-BC37-3E701DB49F70}" type="presOf" srcId="{4865AC3F-78E2-43BA-A56B-7C465B8FCF11}" destId="{FC425D1D-3DF2-408E-A4F8-250CA94A450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397A9F4-8350-467E-B221-7F47D5AC3AA4}" type="presOf" srcId="{D8197B8C-B260-4A16-BDF4-0947B075E274}" destId="{5C0D1B75-263C-4468-B985-565C95B9422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EEA3661-9FBC-4F10-B6BD-7184C630EF7E}" type="presOf" srcId="{D05761FA-3C71-4DD0-9183-7C99EBE53F4B}" destId="{0AD6547F-0D75-4083-A7A5-A35AB250ABE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2DC7090-FE28-433A-B903-D551B2865EC9}" type="presOf" srcId="{D8197B8C-B260-4A16-BDF4-0947B075E274}" destId="{0F7944D4-5DCA-4B9E-A896-D52854246E44}" srcOrd="0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B527BC18-469B-4253-8CC9-EEFC8E407E97}" type="presOf" srcId="{D05761FA-3C71-4DD0-9183-7C99EBE53F4B}" destId="{F565A464-E682-4B59-9914-8231AF9F6C7C}" srcOrd="1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90484B34-2C2A-451B-B080-C609EBD06787}" type="presOf" srcId="{4C35D32F-0EAB-4CD7-82EE-45574DC2A586}" destId="{74B68738-347E-4F92-BDA1-E07CC7219E77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37FF8C61-807C-49B3-9B8B-EF3BD6E5A643}" type="presOf" srcId="{B651F6E3-6281-48DB-9319-2AEAFDAE7572}" destId="{70A198DD-41D2-4313-8B5B-1CF1BCF383FB}" srcOrd="1" destOrd="0" presId="urn:microsoft.com/office/officeart/2005/8/layout/target3"/>
    <dgm:cxn modelId="{BF9C3C42-5760-49F6-A6AE-403642E34508}" type="presOf" srcId="{D1B46980-6531-4606-95E6-44980827E919}" destId="{2CDFEC33-8C2A-49C6-B23B-FA3577B1DCE9}" srcOrd="1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BD8BA57A-482A-4C97-8BEB-B4EB7CA84F02}" type="presOf" srcId="{D1D4F407-5343-4D3F-B5B9-D407B03CAEB4}" destId="{D005CE8C-CC26-4C3E-AC11-E15060ECD759}" srcOrd="0" destOrd="0" presId="urn:microsoft.com/office/officeart/2005/8/layout/target3"/>
    <dgm:cxn modelId="{184775F6-953C-4EBC-B9EF-00F1EFC9EF11}" type="presOf" srcId="{4865AC3F-78E2-43BA-A56B-7C465B8FCF11}" destId="{54F8D70D-FB57-4298-A600-D8F61B2A354A}" srcOrd="0" destOrd="0" presId="urn:microsoft.com/office/officeart/2005/8/layout/target3"/>
    <dgm:cxn modelId="{4163A726-3D6F-420D-8772-DEC48ABF00F7}" type="presOf" srcId="{D1D4F407-5343-4D3F-B5B9-D407B03CAEB4}" destId="{AED2198E-93D5-4001-81B4-73124B309672}" srcOrd="1" destOrd="0" presId="urn:microsoft.com/office/officeart/2005/8/layout/target3"/>
    <dgm:cxn modelId="{6C11F077-F81C-4AAC-8181-90720F353472}" type="presOf" srcId="{757F3AB3-0718-4624-B441-E567A8F0AB56}" destId="{333A1088-737F-45CB-B68E-254E46348037}" srcOrd="0" destOrd="0" presId="urn:microsoft.com/office/officeart/2005/8/layout/target3"/>
    <dgm:cxn modelId="{B9E90229-0010-4891-A144-2E6D72859D1A}" type="presParOf" srcId="{333A1088-737F-45CB-B68E-254E46348037}" destId="{F5ABB229-8D3B-4694-996A-96F23CF14429}" srcOrd="0" destOrd="0" presId="urn:microsoft.com/office/officeart/2005/8/layout/target3"/>
    <dgm:cxn modelId="{25E14DE7-1585-4027-A219-2408E7451BC6}" type="presParOf" srcId="{333A1088-737F-45CB-B68E-254E46348037}" destId="{F41139FD-01EE-4571-8B17-4FB00FC51163}" srcOrd="1" destOrd="0" presId="urn:microsoft.com/office/officeart/2005/8/layout/target3"/>
    <dgm:cxn modelId="{4827C666-BF25-4999-B2A7-D23BE5EFEE05}" type="presParOf" srcId="{333A1088-737F-45CB-B68E-254E46348037}" destId="{D005CE8C-CC26-4C3E-AC11-E15060ECD759}" srcOrd="2" destOrd="0" presId="urn:microsoft.com/office/officeart/2005/8/layout/target3"/>
    <dgm:cxn modelId="{0A98EC4D-4AF5-49A7-AD2E-210B28715228}" type="presParOf" srcId="{333A1088-737F-45CB-B68E-254E46348037}" destId="{E2699407-A48D-4333-A645-7FA48F1FE3B7}" srcOrd="3" destOrd="0" presId="urn:microsoft.com/office/officeart/2005/8/layout/target3"/>
    <dgm:cxn modelId="{5FFEDBE4-EC20-4650-901D-ECB3DF0839D0}" type="presParOf" srcId="{333A1088-737F-45CB-B68E-254E46348037}" destId="{D5EA2712-68D0-4098-BDE6-B295C6AB6119}" srcOrd="4" destOrd="0" presId="urn:microsoft.com/office/officeart/2005/8/layout/target3"/>
    <dgm:cxn modelId="{CAE5F731-5AB8-4EAF-AC1D-6FED090BA4AE}" type="presParOf" srcId="{333A1088-737F-45CB-B68E-254E46348037}" destId="{54F8D70D-FB57-4298-A600-D8F61B2A354A}" srcOrd="5" destOrd="0" presId="urn:microsoft.com/office/officeart/2005/8/layout/target3"/>
    <dgm:cxn modelId="{C92F3375-43EA-4F9F-8ABC-38F4D0F65CAE}" type="presParOf" srcId="{333A1088-737F-45CB-B68E-254E46348037}" destId="{C616B022-AA0C-4D3B-BDBF-093D86622E86}" srcOrd="6" destOrd="0" presId="urn:microsoft.com/office/officeart/2005/8/layout/target3"/>
    <dgm:cxn modelId="{96D6710D-2FC9-4B14-AF8F-FEC12BCF9E04}" type="presParOf" srcId="{333A1088-737F-45CB-B68E-254E46348037}" destId="{69684AB7-5B8D-45A5-BC2F-6AF80EB883EF}" srcOrd="7" destOrd="0" presId="urn:microsoft.com/office/officeart/2005/8/layout/target3"/>
    <dgm:cxn modelId="{08626237-30C2-4388-A662-A4DDF7CC6C4E}" type="presParOf" srcId="{333A1088-737F-45CB-B68E-254E46348037}" destId="{004736B2-18D3-4D6D-AA18-DF3F81E9E312}" srcOrd="8" destOrd="0" presId="urn:microsoft.com/office/officeart/2005/8/layout/target3"/>
    <dgm:cxn modelId="{912C7A17-9A0A-4EDB-94F4-CC92A888B0CF}" type="presParOf" srcId="{333A1088-737F-45CB-B68E-254E46348037}" destId="{9CCAD005-8609-4003-9C1F-3AFC293FB9F9}" srcOrd="9" destOrd="0" presId="urn:microsoft.com/office/officeart/2005/8/layout/target3"/>
    <dgm:cxn modelId="{8A7679B7-023D-446E-83F1-BC5B6923E5CA}" type="presParOf" srcId="{333A1088-737F-45CB-B68E-254E46348037}" destId="{0C4087F0-2DA9-4805-A823-C8C5404FEF67}" srcOrd="10" destOrd="0" presId="urn:microsoft.com/office/officeart/2005/8/layout/target3"/>
    <dgm:cxn modelId="{D226EE2A-3D9B-4A38-89B9-04F8971D8B44}" type="presParOf" srcId="{333A1088-737F-45CB-B68E-254E46348037}" destId="{7145B55B-1B24-4B93-A1D4-B8021E4AC78C}" srcOrd="11" destOrd="0" presId="urn:microsoft.com/office/officeart/2005/8/layout/target3"/>
    <dgm:cxn modelId="{037A116F-0129-4AED-82FB-B7E0977D1C85}" type="presParOf" srcId="{333A1088-737F-45CB-B68E-254E46348037}" destId="{6919BCDB-3A39-4371-A415-42187620F612}" srcOrd="12" destOrd="0" presId="urn:microsoft.com/office/officeart/2005/8/layout/target3"/>
    <dgm:cxn modelId="{7F4681A5-2960-48FE-BFD6-0DD33341487E}" type="presParOf" srcId="{333A1088-737F-45CB-B68E-254E46348037}" destId="{19974A4C-782A-40F8-BDC1-A903A52CB5DC}" srcOrd="13" destOrd="0" presId="urn:microsoft.com/office/officeart/2005/8/layout/target3"/>
    <dgm:cxn modelId="{503F79F0-533F-470C-9693-2E24F200CE99}" type="presParOf" srcId="{333A1088-737F-45CB-B68E-254E46348037}" destId="{0F7944D4-5DCA-4B9E-A896-D52854246E44}" srcOrd="14" destOrd="0" presId="urn:microsoft.com/office/officeart/2005/8/layout/target3"/>
    <dgm:cxn modelId="{A6674DB9-064C-4979-8296-CB85454B66E8}" type="presParOf" srcId="{333A1088-737F-45CB-B68E-254E46348037}" destId="{6DFF10D3-1CBC-4163-85C1-12183522D8D6}" srcOrd="15" destOrd="0" presId="urn:microsoft.com/office/officeart/2005/8/layout/target3"/>
    <dgm:cxn modelId="{CD61E470-D441-4D88-8596-72DF34D3A458}" type="presParOf" srcId="{333A1088-737F-45CB-B68E-254E46348037}" destId="{B4FD24CD-B93B-4B4E-A43E-F8524B0CD3F0}" srcOrd="16" destOrd="0" presId="urn:microsoft.com/office/officeart/2005/8/layout/target3"/>
    <dgm:cxn modelId="{0078C758-2E73-4544-A4B2-B216170DAF77}" type="presParOf" srcId="{333A1088-737F-45CB-B68E-254E46348037}" destId="{0AD6547F-0D75-4083-A7A5-A35AB250ABEA}" srcOrd="17" destOrd="0" presId="urn:microsoft.com/office/officeart/2005/8/layout/target3"/>
    <dgm:cxn modelId="{95D57CA0-2CD8-4197-B14C-1A9F7FB6525B}" type="presParOf" srcId="{333A1088-737F-45CB-B68E-254E46348037}" destId="{13361F2B-44A8-4C6E-9E92-35F8C52A0CB3}" srcOrd="18" destOrd="0" presId="urn:microsoft.com/office/officeart/2005/8/layout/target3"/>
    <dgm:cxn modelId="{5D6AEE3D-8BAF-496A-8F45-C48187409E65}" type="presParOf" srcId="{333A1088-737F-45CB-B68E-254E46348037}" destId="{A8AA4860-2B26-41D9-B6D5-2A22DD6573ED}" srcOrd="19" destOrd="0" presId="urn:microsoft.com/office/officeart/2005/8/layout/target3"/>
    <dgm:cxn modelId="{85645DBC-F6D9-4F3F-B5D4-37072A2A71C3}" type="presParOf" srcId="{333A1088-737F-45CB-B68E-254E46348037}" destId="{D11C995F-01B9-4A9E-8902-744903F1A770}" srcOrd="20" destOrd="0" presId="urn:microsoft.com/office/officeart/2005/8/layout/target3"/>
    <dgm:cxn modelId="{DEDA2F94-B876-44AF-B23F-15BBC073E674}" type="presParOf" srcId="{333A1088-737F-45CB-B68E-254E46348037}" destId="{AED2198E-93D5-4001-81B4-73124B309672}" srcOrd="21" destOrd="0" presId="urn:microsoft.com/office/officeart/2005/8/layout/target3"/>
    <dgm:cxn modelId="{EEE503F6-D9A0-400B-AF88-9E09467D5B4A}" type="presParOf" srcId="{333A1088-737F-45CB-B68E-254E46348037}" destId="{FC425D1D-3DF2-408E-A4F8-250CA94A450A}" srcOrd="22" destOrd="0" presId="urn:microsoft.com/office/officeart/2005/8/layout/target3"/>
    <dgm:cxn modelId="{E1A85E54-CB5D-4B7F-8CE3-7AA2FA6BE6FC}" type="presParOf" srcId="{333A1088-737F-45CB-B68E-254E46348037}" destId="{2CDFEC33-8C2A-49C6-B23B-FA3577B1DCE9}" srcOrd="23" destOrd="0" presId="urn:microsoft.com/office/officeart/2005/8/layout/target3"/>
    <dgm:cxn modelId="{875D35DE-8A57-4386-AA16-4E5BE1623AC7}" type="presParOf" srcId="{333A1088-737F-45CB-B68E-254E46348037}" destId="{70A198DD-41D2-4313-8B5B-1CF1BCF383FB}" srcOrd="24" destOrd="0" presId="urn:microsoft.com/office/officeart/2005/8/layout/target3"/>
    <dgm:cxn modelId="{2A943F03-6B9C-4F18-830D-3D5C0939E642}" type="presParOf" srcId="{333A1088-737F-45CB-B68E-254E46348037}" destId="{5C0D1B75-263C-4468-B985-565C95B9422B}" srcOrd="25" destOrd="0" presId="urn:microsoft.com/office/officeart/2005/8/layout/target3"/>
    <dgm:cxn modelId="{B901F4C8-689F-4893-9670-D17200601BA0}" type="presParOf" srcId="{333A1088-737F-45CB-B68E-254E46348037}" destId="{F565A464-E682-4B59-9914-8231AF9F6C7C}" srcOrd="26" destOrd="0" presId="urn:microsoft.com/office/officeart/2005/8/layout/target3"/>
    <dgm:cxn modelId="{9EE4F1EC-4C7C-42EB-B739-227589249095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16. 4.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>
              <a:solidFill>
                <a:srgbClr val="000000"/>
              </a:solidFill>
            </a:rPr>
            <a:t>VY_32_INOVACE_12_Days in a </a:t>
          </a:r>
          <a:r>
            <a:rPr lang="cs-CZ" sz="2000" kern="1200" baseline="0" dirty="0" err="1" smtClean="0">
              <a:solidFill>
                <a:srgbClr val="000000"/>
              </a:solidFill>
            </a:rPr>
            <a:t>week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4.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FD4F83-048F-4D59-987E-2B46FD0DF18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4CC68A-C7B9-44A0-9693-100A4EFE80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083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584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89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15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496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74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137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08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286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8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48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778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8C2CD9-9C50-48C4-B9D6-538A92C3CC26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30375-3219-4514-BBEB-4D43FC0B4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927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6847678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 k prezentaci a procvičení názvů dnů v týdnu</a:t>
            </a:r>
          </a:p>
          <a:p>
            <a:r>
              <a:rPr lang="cs-CZ" dirty="0" smtClean="0"/>
              <a:t>snímky 4 – 5 seznamují s novou slovní zásobou</a:t>
            </a:r>
          </a:p>
          <a:p>
            <a:r>
              <a:rPr lang="cs-CZ" dirty="0" smtClean="0"/>
              <a:t>na snímku 6 žáci řadí dny v týdnu do tabulky v kalendáři ve správném pořadí (kontrola na dalším snímku)</a:t>
            </a:r>
          </a:p>
          <a:p>
            <a:r>
              <a:rPr lang="cs-CZ" dirty="0" smtClean="0"/>
              <a:t>na snímku 8 mají žáci za úkol doplnit chybějící písmena v názvech dní (kontrola kliknutím)</a:t>
            </a:r>
          </a:p>
          <a:p>
            <a:r>
              <a:rPr lang="cs-CZ" dirty="0" smtClean="0"/>
              <a:t>snímek 9 je určen k práci s textem, žáci po přečtení textu přiřazují názvy dní k jednotlivým obrázkům</a:t>
            </a:r>
          </a:p>
          <a:p>
            <a:r>
              <a:rPr lang="cs-CZ" dirty="0" smtClean="0"/>
              <a:t>na snímku 10 žáci popisují, co oni sami dělají ve svém volném čase</a:t>
            </a:r>
          </a:p>
          <a:p>
            <a:r>
              <a:rPr lang="cs-CZ" dirty="0" smtClean="0"/>
              <a:t>snímek 11 je určen k procvičení psané podoby nových slovíček - </a:t>
            </a:r>
            <a:r>
              <a:rPr lang="cs-CZ" smtClean="0"/>
              <a:t>žáci píší </a:t>
            </a:r>
            <a:r>
              <a:rPr lang="cs-CZ" dirty="0" smtClean="0"/>
              <a:t>názvy dní do tabulky v kalendáři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2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err="1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gradFill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5400000"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Days</a:t>
            </a:r>
            <a:r>
              <a:rPr lang="cs-CZ" sz="6000" b="1" dirty="0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gradFill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5400000"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 in a </a:t>
            </a:r>
            <a:r>
              <a:rPr lang="cs-CZ" sz="6000" b="1" dirty="0" err="1" smtClean="0">
                <a:ln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gradFill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5400000" scaled="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week</a:t>
            </a:r>
            <a:endParaRPr lang="cs-CZ" sz="6000" b="1" dirty="0">
              <a:ln>
                <a:solidFill>
                  <a:schemeClr val="tx1">
                    <a:lumMod val="85000"/>
                    <a:lumOff val="15000"/>
                  </a:schemeClr>
                </a:solidFill>
              </a:ln>
              <a:gradFill>
                <a:gsLst>
                  <a:gs pos="0">
                    <a:srgbClr val="03D4A8"/>
                  </a:gs>
                  <a:gs pos="25000">
                    <a:srgbClr val="21D6E0"/>
                  </a:gs>
                  <a:gs pos="75000">
                    <a:srgbClr val="0087E6"/>
                  </a:gs>
                  <a:gs pos="100000">
                    <a:srgbClr val="005CBF"/>
                  </a:gs>
                </a:gsLst>
                <a:lin ang="5400000" scaled="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itchFamily="34" charset="0"/>
            </a:endParaRPr>
          </a:p>
        </p:txBody>
      </p:sp>
      <p:pic>
        <p:nvPicPr>
          <p:cNvPr id="3" name="Picture 2" descr="C:\Documents and Settings\Jana\Local Settings\Temporary Internet Files\Content.IE5\Q3INFNSA\MC900409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80728"/>
            <a:ext cx="1946275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06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08226" y="297441"/>
            <a:ext cx="35109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1"/>
                  </a:solidFill>
                </a:ln>
                <a:latin typeface="Bookman Old Style" pitchFamily="18" charset="0"/>
              </a:rPr>
              <a:t>April</a:t>
            </a:r>
            <a:endParaRPr lang="cs-CZ" sz="4400" dirty="0">
              <a:ln>
                <a:solidFill>
                  <a:schemeClr val="tx1"/>
                </a:solidFill>
              </a:ln>
              <a:latin typeface="Bookman Old Style" pitchFamily="18" charset="0"/>
            </a:endParaRPr>
          </a:p>
        </p:txBody>
      </p:sp>
      <p:pic>
        <p:nvPicPr>
          <p:cNvPr id="2050" name="Picture 2" descr="C:\Documents and Settings\Jana\Local Settings\Temporary Internet Files\Content.IE5\OGTI8IP2\MP90042773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80"/>
          <a:stretch/>
        </p:blipFill>
        <p:spPr bwMode="auto">
          <a:xfrm>
            <a:off x="179512" y="1564287"/>
            <a:ext cx="387667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1271199"/>
              </p:ext>
            </p:extLst>
          </p:nvPr>
        </p:nvGraphicFramePr>
        <p:xfrm>
          <a:off x="4499992" y="1628800"/>
          <a:ext cx="4020761" cy="448056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020761"/>
              </a:tblGrid>
              <a:tr h="510431">
                <a:tc>
                  <a:txBody>
                    <a:bodyPr/>
                    <a:lstStyle/>
                    <a:p>
                      <a:endParaRPr lang="cs-CZ" sz="36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 anchor="ctr">
                    <a:noFill/>
                  </a:tcPr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527272" y="160230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0" dirty="0" smtClean="0">
                <a:solidFill>
                  <a:srgbClr val="FF0000"/>
                </a:solidFill>
                <a:latin typeface="Bookman Old Style" pitchFamily="18" charset="0"/>
              </a:rPr>
              <a:t>1 </a:t>
            </a:r>
            <a:r>
              <a:rPr lang="cs-CZ" sz="3600" b="0" dirty="0" err="1" smtClean="0">
                <a:solidFill>
                  <a:srgbClr val="FF0000"/>
                </a:solidFill>
                <a:latin typeface="Bookman Old Style" pitchFamily="18" charset="0"/>
              </a:rPr>
              <a:t>Sunday</a:t>
            </a:r>
            <a:endParaRPr lang="cs-CZ" sz="3600" b="0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27272" y="2249589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2 </a:t>
            </a:r>
            <a:r>
              <a:rPr lang="cs-CZ" sz="3600" dirty="0" err="1" smtClean="0">
                <a:latin typeface="Bookman Old Style" pitchFamily="18" charset="0"/>
              </a:rPr>
              <a:t>Monday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27272" y="289687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3 </a:t>
            </a:r>
            <a:r>
              <a:rPr lang="cs-CZ" sz="3600" dirty="0" err="1" smtClean="0">
                <a:latin typeface="Bookman Old Style" pitchFamily="18" charset="0"/>
              </a:rPr>
              <a:t>Tuesday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27272" y="3544155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4 </a:t>
            </a:r>
            <a:r>
              <a:rPr lang="cs-CZ" sz="3600" dirty="0" err="1" smtClean="0">
                <a:latin typeface="Bookman Old Style" pitchFamily="18" charset="0"/>
              </a:rPr>
              <a:t>Wednesday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27272" y="419143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5 </a:t>
            </a:r>
            <a:r>
              <a:rPr lang="cs-CZ" sz="3600" dirty="0" err="1" smtClean="0">
                <a:latin typeface="Bookman Old Style" pitchFamily="18" charset="0"/>
              </a:rPr>
              <a:t>Thursday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27272" y="4838721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6 </a:t>
            </a:r>
            <a:r>
              <a:rPr lang="cs-CZ" sz="3600" dirty="0" err="1" smtClean="0">
                <a:latin typeface="Bookman Old Style" pitchFamily="18" charset="0"/>
              </a:rPr>
              <a:t>Friday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27272" y="548600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7 </a:t>
            </a:r>
            <a:r>
              <a:rPr lang="cs-CZ" sz="3600" dirty="0" err="1" smtClean="0">
                <a:latin typeface="Bookman Old Style" pitchFamily="18" charset="0"/>
              </a:rPr>
              <a:t>Saturday</a:t>
            </a:r>
            <a:endParaRPr lang="cs-CZ" sz="36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132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hnutý roh 37"/>
          <p:cNvSpPr/>
          <p:nvPr/>
        </p:nvSpPr>
        <p:spPr>
          <a:xfrm>
            <a:off x="2008287" y="1032620"/>
            <a:ext cx="4509560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7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  <a:p>
            <a:pPr algn="ctr"/>
            <a:r>
              <a:rPr lang="cs-CZ" sz="66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Saturday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</p:txBody>
      </p:sp>
      <p:sp>
        <p:nvSpPr>
          <p:cNvPr id="37" name="Ohnutý roh 36"/>
          <p:cNvSpPr/>
          <p:nvPr/>
        </p:nvSpPr>
        <p:spPr>
          <a:xfrm>
            <a:off x="2008287" y="1032620"/>
            <a:ext cx="4509560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6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  <a:p>
            <a:pPr algn="ctr"/>
            <a:r>
              <a:rPr lang="cs-CZ" sz="66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Friday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</p:txBody>
      </p:sp>
      <p:sp>
        <p:nvSpPr>
          <p:cNvPr id="36" name="Ohnutý roh 35"/>
          <p:cNvSpPr/>
          <p:nvPr/>
        </p:nvSpPr>
        <p:spPr>
          <a:xfrm>
            <a:off x="2008287" y="1032620"/>
            <a:ext cx="4509560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5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  <a:p>
            <a:pPr algn="ctr"/>
            <a:r>
              <a:rPr lang="cs-CZ" sz="66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Thursday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</p:txBody>
      </p:sp>
      <p:sp>
        <p:nvSpPr>
          <p:cNvPr id="39" name="Ohnutý roh 38"/>
          <p:cNvSpPr/>
          <p:nvPr/>
        </p:nvSpPr>
        <p:spPr>
          <a:xfrm>
            <a:off x="2008287" y="1050353"/>
            <a:ext cx="4509560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4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  <a:p>
            <a:pPr algn="ctr"/>
            <a:r>
              <a:rPr lang="cs-CZ" sz="66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Wednesday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</p:txBody>
      </p:sp>
      <p:sp>
        <p:nvSpPr>
          <p:cNvPr id="35" name="Ohnutý roh 34"/>
          <p:cNvSpPr/>
          <p:nvPr/>
        </p:nvSpPr>
        <p:spPr>
          <a:xfrm>
            <a:off x="2003301" y="1050353"/>
            <a:ext cx="4509560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3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  <a:p>
            <a:pPr algn="ctr"/>
            <a:r>
              <a:rPr lang="cs-CZ" sz="66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Tuesday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</p:txBody>
      </p:sp>
      <p:sp>
        <p:nvSpPr>
          <p:cNvPr id="33" name="Ohnutý roh 32"/>
          <p:cNvSpPr/>
          <p:nvPr/>
        </p:nvSpPr>
        <p:spPr>
          <a:xfrm>
            <a:off x="2003301" y="1050353"/>
            <a:ext cx="4509560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2</a:t>
            </a:r>
          </a:p>
          <a:p>
            <a:pPr algn="ctr"/>
            <a:r>
              <a:rPr lang="cs-CZ" sz="6600" dirty="0" err="1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Footlight MT Light" pitchFamily="18" charset="0"/>
              </a:rPr>
              <a:t>Monday</a:t>
            </a:r>
            <a:endParaRPr lang="cs-CZ" sz="66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Footlight MT Light" pitchFamily="18" charset="0"/>
            </a:endParaRPr>
          </a:p>
        </p:txBody>
      </p:sp>
      <p:pic>
        <p:nvPicPr>
          <p:cNvPr id="3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-99392"/>
            <a:ext cx="1301479" cy="1090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Ohnutý roh 19"/>
          <p:cNvSpPr/>
          <p:nvPr/>
        </p:nvSpPr>
        <p:spPr>
          <a:xfrm>
            <a:off x="2008287" y="1050353"/>
            <a:ext cx="4514902" cy="5471638"/>
          </a:xfrm>
          <a:prstGeom prst="foldedCorner">
            <a:avLst>
              <a:gd name="adj" fmla="val 9551"/>
            </a:avLst>
          </a:prstGeom>
          <a:gradFill>
            <a:gsLst>
              <a:gs pos="3000">
                <a:srgbClr val="FBA97D"/>
              </a:gs>
              <a:gs pos="53000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Footlight MT Light" pitchFamily="18" charset="0"/>
              </a:rPr>
              <a:t>1</a:t>
            </a:r>
          </a:p>
          <a:p>
            <a:pPr algn="ctr"/>
            <a:r>
              <a:rPr lang="cs-CZ" sz="6600" dirty="0" err="1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Footlight MT Light" pitchFamily="18" charset="0"/>
              </a:rPr>
              <a:t>Sunday</a:t>
            </a:r>
            <a:endParaRPr lang="cs-CZ" sz="6600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rgbClr val="FF0000"/>
              </a:solidFill>
              <a:latin typeface="Footlight MT Light" pitchFamily="18" charset="0"/>
            </a:endParaRPr>
          </a:p>
        </p:txBody>
      </p:sp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564" y="-99392"/>
            <a:ext cx="1342436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886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8" grpId="1" animBg="1"/>
      <p:bldP spid="37" grpId="0" animBg="1"/>
      <p:bldP spid="37" grpId="1" animBg="1"/>
      <p:bldP spid="36" grpId="0" animBg="1"/>
      <p:bldP spid="36" grpId="1" animBg="1"/>
      <p:bldP spid="39" grpId="0" animBg="1"/>
      <p:bldP spid="39" grpId="1" animBg="1"/>
      <p:bldP spid="35" grpId="0" animBg="1"/>
      <p:bldP spid="35" grpId="1" animBg="1"/>
      <p:bldP spid="33" grpId="0" animBg="1"/>
      <p:bldP spid="33" grpId="1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468" y="5393990"/>
            <a:ext cx="194421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FF00FF"/>
                </a:solidFill>
                <a:latin typeface="Bookman Old Style" pitchFamily="18" charset="0"/>
              </a:rPr>
              <a:t>Friday</a:t>
            </a:r>
            <a:endParaRPr lang="cs-CZ" sz="3600" b="0" dirty="0">
              <a:solidFill>
                <a:srgbClr val="FF00FF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1289536"/>
            <a:ext cx="242852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0" dirty="0" err="1" smtClean="0">
                <a:solidFill>
                  <a:srgbClr val="0000FF"/>
                </a:solidFill>
                <a:latin typeface="Bookman Old Style" pitchFamily="18" charset="0"/>
              </a:rPr>
              <a:t>Thur</a:t>
            </a:r>
            <a:r>
              <a:rPr lang="cs-CZ" sz="3600" dirty="0" err="1" smtClean="0">
                <a:solidFill>
                  <a:srgbClr val="0000FF"/>
                </a:solidFill>
                <a:latin typeface="Bookman Old Style" pitchFamily="18" charset="0"/>
              </a:rPr>
              <a:t>sday</a:t>
            </a:r>
            <a:endParaRPr lang="cs-CZ" sz="3600" b="0" dirty="0">
              <a:solidFill>
                <a:srgbClr val="0000FF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3284984"/>
            <a:ext cx="194421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FF0000"/>
                </a:solidFill>
                <a:latin typeface="Bookman Old Style" pitchFamily="18" charset="0"/>
              </a:rPr>
              <a:t>Sunday</a:t>
            </a:r>
            <a:endParaRPr lang="cs-CZ" sz="3600" b="0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120816"/>
            <a:ext cx="25202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92D050"/>
                </a:solidFill>
                <a:latin typeface="Bookman Old Style" pitchFamily="18" charset="0"/>
              </a:rPr>
              <a:t>Saturday</a:t>
            </a:r>
            <a:endParaRPr lang="cs-CZ" sz="3600" b="0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22514"/>
            <a:ext cx="273630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0" dirty="0" err="1" smtClean="0">
                <a:solidFill>
                  <a:srgbClr val="00B0F0"/>
                </a:solidFill>
                <a:latin typeface="Bookman Old Style" pitchFamily="18" charset="0"/>
              </a:rPr>
              <a:t>Wednesday</a:t>
            </a:r>
            <a:endParaRPr lang="cs-CZ" sz="3600" b="0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5240103"/>
            <a:ext cx="233399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FF6600"/>
                </a:solidFill>
                <a:latin typeface="Bookman Old Style" pitchFamily="18" charset="0"/>
              </a:rPr>
              <a:t>Tuesday</a:t>
            </a:r>
            <a:endParaRPr lang="cs-CZ" sz="3600" b="0" dirty="0">
              <a:solidFill>
                <a:srgbClr val="FF6600"/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1957" y="3114453"/>
            <a:ext cx="23042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9933FF"/>
                </a:solidFill>
                <a:latin typeface="Bookman Old Style" pitchFamily="18" charset="0"/>
              </a:rPr>
              <a:t>Monday</a:t>
            </a:r>
            <a:endParaRPr lang="cs-CZ" sz="3600" b="0" dirty="0">
              <a:solidFill>
                <a:srgbClr val="9933FF"/>
              </a:solidFill>
              <a:latin typeface="Bookman Old Style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4887577"/>
              </p:ext>
            </p:extLst>
          </p:nvPr>
        </p:nvGraphicFramePr>
        <p:xfrm>
          <a:off x="2470948" y="2099374"/>
          <a:ext cx="4020761" cy="448056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020761"/>
              </a:tblGrid>
              <a:tr h="510431">
                <a:tc>
                  <a:txBody>
                    <a:bodyPr/>
                    <a:lstStyle/>
                    <a:p>
                      <a:endParaRPr lang="cs-CZ" sz="36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 anchor="ctr">
                    <a:noFill/>
                  </a:tcPr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40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451619"/>
              </p:ext>
            </p:extLst>
          </p:nvPr>
        </p:nvGraphicFramePr>
        <p:xfrm>
          <a:off x="2627784" y="773996"/>
          <a:ext cx="4020761" cy="448056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020761"/>
              </a:tblGrid>
              <a:tr h="510431">
                <a:tc>
                  <a:txBody>
                    <a:bodyPr/>
                    <a:lstStyle/>
                    <a:p>
                      <a:endParaRPr lang="cs-CZ" sz="36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 anchor="ctr">
                    <a:noFill/>
                  </a:tcPr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510431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484228" y="4000995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FF00FF"/>
                </a:solidFill>
                <a:latin typeface="Bookman Old Style" pitchFamily="18" charset="0"/>
              </a:rPr>
              <a:t>Friday</a:t>
            </a:r>
            <a:endParaRPr lang="cs-CZ" sz="3600" b="0" dirty="0">
              <a:solidFill>
                <a:srgbClr val="FF00FF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42075" y="3354664"/>
            <a:ext cx="2428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0" dirty="0" err="1" smtClean="0">
                <a:solidFill>
                  <a:srgbClr val="0000FF"/>
                </a:solidFill>
                <a:latin typeface="Bookman Old Style" pitchFamily="18" charset="0"/>
              </a:rPr>
              <a:t>Thur</a:t>
            </a:r>
            <a:r>
              <a:rPr lang="cs-CZ" sz="3600" dirty="0" err="1" smtClean="0">
                <a:solidFill>
                  <a:srgbClr val="0000FF"/>
                </a:solidFill>
                <a:latin typeface="Bookman Old Style" pitchFamily="18" charset="0"/>
              </a:rPr>
              <a:t>sday</a:t>
            </a:r>
            <a:endParaRPr lang="cs-CZ" sz="3600" b="0" dirty="0">
              <a:solidFill>
                <a:srgbClr val="0000FF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84228" y="73858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FF0000"/>
                </a:solidFill>
                <a:latin typeface="Bookman Old Style" pitchFamily="18" charset="0"/>
              </a:rPr>
              <a:t>Sunday</a:t>
            </a:r>
            <a:endParaRPr lang="cs-CZ" sz="3600" b="0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96196" y="464732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92D050"/>
                </a:solidFill>
                <a:latin typeface="Bookman Old Style" pitchFamily="18" charset="0"/>
              </a:rPr>
              <a:t>Saturday</a:t>
            </a:r>
            <a:endParaRPr lang="cs-CZ" sz="3600" b="0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88184" y="2677581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0" dirty="0" err="1" smtClean="0">
                <a:solidFill>
                  <a:srgbClr val="00B0F0"/>
                </a:solidFill>
                <a:latin typeface="Bookman Old Style" pitchFamily="18" charset="0"/>
              </a:rPr>
              <a:t>Wednesday</a:t>
            </a:r>
            <a:endParaRPr lang="cs-CZ" sz="3600" b="0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89341" y="2031250"/>
            <a:ext cx="2333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FF6600"/>
                </a:solidFill>
                <a:latin typeface="Bookman Old Style" pitchFamily="18" charset="0"/>
              </a:rPr>
              <a:t>Tuesday</a:t>
            </a:r>
            <a:endParaRPr lang="cs-CZ" sz="3600" b="0" dirty="0">
              <a:solidFill>
                <a:srgbClr val="FF6600"/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04208" y="1384919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0" dirty="0" err="1" smtClean="0">
                <a:solidFill>
                  <a:srgbClr val="9933FF"/>
                </a:solidFill>
                <a:latin typeface="Bookman Old Style" pitchFamily="18" charset="0"/>
              </a:rPr>
              <a:t>Monday</a:t>
            </a:r>
            <a:endParaRPr lang="cs-CZ" sz="3600" b="0" dirty="0">
              <a:solidFill>
                <a:srgbClr val="9933FF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43578" y="5877272"/>
            <a:ext cx="4456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7 </a:t>
            </a:r>
            <a:r>
              <a:rPr lang="cs-CZ" sz="4000" dirty="0" err="1" smtClean="0">
                <a:latin typeface="Comic Sans MS" pitchFamily="66" charset="0"/>
              </a:rPr>
              <a:t>days</a:t>
            </a:r>
            <a:r>
              <a:rPr lang="cs-CZ" sz="4000" dirty="0" smtClean="0">
                <a:latin typeface="Comic Sans MS" pitchFamily="66" charset="0"/>
              </a:rPr>
              <a:t> in a </a:t>
            </a:r>
            <a:r>
              <a:rPr lang="cs-CZ" sz="4000" dirty="0" err="1" smtClean="0">
                <a:latin typeface="Comic Sans MS" pitchFamily="66" charset="0"/>
              </a:rPr>
              <a:t>week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982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08226" y="297441"/>
            <a:ext cx="35109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1"/>
                  </a:solidFill>
                </a:ln>
                <a:latin typeface="Bookman Old Style" pitchFamily="18" charset="0"/>
              </a:rPr>
              <a:t>April</a:t>
            </a:r>
            <a:endParaRPr lang="cs-CZ" sz="4400" dirty="0">
              <a:ln>
                <a:solidFill>
                  <a:schemeClr val="tx1"/>
                </a:solidFill>
              </a:ln>
              <a:latin typeface="Bookman Old Style" pitchFamily="18" charset="0"/>
            </a:endParaRPr>
          </a:p>
        </p:txBody>
      </p:sp>
      <p:pic>
        <p:nvPicPr>
          <p:cNvPr id="2050" name="Picture 2" descr="C:\Documents and Settings\Jana\Local Settings\Temporary Internet Files\Content.IE5\OGTI8IP2\MP90042773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80"/>
          <a:stretch/>
        </p:blipFill>
        <p:spPr bwMode="auto">
          <a:xfrm>
            <a:off x="179512" y="1564287"/>
            <a:ext cx="387667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4255951"/>
              </p:ext>
            </p:extLst>
          </p:nvPr>
        </p:nvGraphicFramePr>
        <p:xfrm>
          <a:off x="4527272" y="1564286"/>
          <a:ext cx="4020761" cy="4673025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020761"/>
              </a:tblGrid>
              <a:tr h="667575">
                <a:tc>
                  <a:txBody>
                    <a:bodyPr/>
                    <a:lstStyle/>
                    <a:p>
                      <a:endParaRPr lang="cs-CZ" sz="36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 anchor="ctr">
                    <a:noFill/>
                  </a:tcPr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527272" y="160230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0" dirty="0" smtClean="0">
                <a:solidFill>
                  <a:srgbClr val="FF0000"/>
                </a:solidFill>
                <a:latin typeface="Bookman Old Style" pitchFamily="18" charset="0"/>
              </a:rPr>
              <a:t>1 </a:t>
            </a:r>
            <a:r>
              <a:rPr lang="cs-CZ" sz="3600" b="0" dirty="0" err="1" smtClean="0">
                <a:solidFill>
                  <a:srgbClr val="FF0000"/>
                </a:solidFill>
                <a:latin typeface="Bookman Old Style" pitchFamily="18" charset="0"/>
              </a:rPr>
              <a:t>Su</a:t>
            </a:r>
            <a:r>
              <a:rPr lang="cs-CZ" sz="3600" b="0" dirty="0" smtClean="0">
                <a:solidFill>
                  <a:srgbClr val="FF0000"/>
                </a:solidFill>
                <a:latin typeface="Bookman Old Style" pitchFamily="18" charset="0"/>
              </a:rPr>
              <a:t>_ _ _ _</a:t>
            </a:r>
            <a:endParaRPr lang="cs-CZ" sz="3600" b="0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27272" y="2249589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2 </a:t>
            </a:r>
            <a:r>
              <a:rPr lang="cs-CZ" sz="3600" dirty="0" err="1" smtClean="0">
                <a:latin typeface="Bookman Old Style" pitchFamily="18" charset="0"/>
              </a:rPr>
              <a:t>Mo</a:t>
            </a:r>
            <a:r>
              <a:rPr lang="cs-CZ" sz="3600" dirty="0" smtClean="0">
                <a:latin typeface="Bookman Old Style" pitchFamily="18" charset="0"/>
              </a:rPr>
              <a:t>_ _ _ _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48538" y="291813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3 </a:t>
            </a:r>
            <a:r>
              <a:rPr lang="cs-CZ" sz="3600" dirty="0" err="1" smtClean="0">
                <a:latin typeface="Bookman Old Style" pitchFamily="18" charset="0"/>
              </a:rPr>
              <a:t>Tue</a:t>
            </a:r>
            <a:r>
              <a:rPr lang="cs-CZ" sz="3600" dirty="0" smtClean="0">
                <a:latin typeface="Bookman Old Style" pitchFamily="18" charset="0"/>
              </a:rPr>
              <a:t>_ _ _ _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48538" y="3565421"/>
            <a:ext cx="3789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4 </a:t>
            </a:r>
            <a:r>
              <a:rPr lang="cs-CZ" sz="3600" dirty="0" err="1" smtClean="0">
                <a:latin typeface="Bookman Old Style" pitchFamily="18" charset="0"/>
              </a:rPr>
              <a:t>Wed</a:t>
            </a:r>
            <a:r>
              <a:rPr lang="cs-CZ" sz="3600" dirty="0" smtClean="0">
                <a:latin typeface="Bookman Old Style" pitchFamily="18" charset="0"/>
              </a:rPr>
              <a:t>_ _ _ _ _ _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27272" y="419143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5 </a:t>
            </a:r>
            <a:r>
              <a:rPr lang="cs-CZ" sz="3600" dirty="0" err="1" smtClean="0">
                <a:latin typeface="Bookman Old Style" pitchFamily="18" charset="0"/>
              </a:rPr>
              <a:t>Thu</a:t>
            </a:r>
            <a:r>
              <a:rPr lang="cs-CZ" sz="3600" dirty="0" smtClean="0">
                <a:latin typeface="Bookman Old Style" pitchFamily="18" charset="0"/>
              </a:rPr>
              <a:t>_ _ _ _ _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27272" y="4838721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6 Fr_ _ _ _ 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27272" y="5549802"/>
            <a:ext cx="3384376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7 </a:t>
            </a:r>
            <a:r>
              <a:rPr lang="cs-CZ" sz="3600" dirty="0" err="1" smtClean="0">
                <a:latin typeface="Bookman Old Style" pitchFamily="18" charset="0"/>
              </a:rPr>
              <a:t>Sa</a:t>
            </a:r>
            <a:r>
              <a:rPr lang="cs-CZ" sz="3600" dirty="0" smtClean="0">
                <a:latin typeface="Bookman Old Style" pitchFamily="18" charset="0"/>
              </a:rPr>
              <a:t>_ _ _ _ _ _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29901" y="1615468"/>
            <a:ext cx="3096344" cy="576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0" dirty="0" smtClean="0">
                <a:solidFill>
                  <a:srgbClr val="FF0000"/>
                </a:solidFill>
                <a:latin typeface="Bookman Old Style" pitchFamily="18" charset="0"/>
              </a:rPr>
              <a:t>1 </a:t>
            </a:r>
            <a:r>
              <a:rPr lang="cs-CZ" sz="3600" b="0" dirty="0" err="1" smtClean="0">
                <a:solidFill>
                  <a:srgbClr val="FF0000"/>
                </a:solidFill>
                <a:latin typeface="Bookman Old Style" pitchFamily="18" charset="0"/>
              </a:rPr>
              <a:t>Sunday</a:t>
            </a:r>
            <a:endParaRPr lang="cs-CZ" sz="3600" b="0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51531" y="2251701"/>
            <a:ext cx="30963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2 </a:t>
            </a:r>
            <a:r>
              <a:rPr lang="cs-CZ" sz="3600" dirty="0" err="1" smtClean="0">
                <a:latin typeface="Bookman Old Style" pitchFamily="18" charset="0"/>
              </a:rPr>
              <a:t>Monday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51531" y="2914289"/>
            <a:ext cx="378615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3 </a:t>
            </a:r>
            <a:r>
              <a:rPr lang="cs-CZ" sz="3600" dirty="0" err="1" smtClean="0">
                <a:latin typeface="Bookman Old Style" pitchFamily="18" charset="0"/>
              </a:rPr>
              <a:t>Tuesday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46829" y="3575102"/>
            <a:ext cx="3697579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4 </a:t>
            </a:r>
            <a:r>
              <a:rPr lang="cs-CZ" sz="3600" dirty="0" err="1" smtClean="0">
                <a:latin typeface="Bookman Old Style" pitchFamily="18" charset="0"/>
              </a:rPr>
              <a:t>Wednesday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40746" y="4239437"/>
            <a:ext cx="3392168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5 </a:t>
            </a:r>
            <a:r>
              <a:rPr lang="cs-CZ" sz="3600" dirty="0" err="1" smtClean="0">
                <a:latin typeface="Bookman Old Style" pitchFamily="18" charset="0"/>
              </a:rPr>
              <a:t>Thursday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48538" y="4917103"/>
            <a:ext cx="3392168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6 </a:t>
            </a:r>
            <a:r>
              <a:rPr lang="cs-CZ" sz="3600" dirty="0" err="1" smtClean="0">
                <a:latin typeface="Bookman Old Style" pitchFamily="18" charset="0"/>
              </a:rPr>
              <a:t>Friday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40525" y="5577721"/>
            <a:ext cx="3392168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7 </a:t>
            </a:r>
            <a:r>
              <a:rPr lang="cs-CZ" sz="3600" dirty="0" err="1" smtClean="0">
                <a:latin typeface="Bookman Old Style" pitchFamily="18" charset="0"/>
              </a:rPr>
              <a:t>Saturday</a:t>
            </a:r>
            <a:endParaRPr lang="cs-CZ" sz="36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087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620688"/>
            <a:ext cx="1926910" cy="2632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1547664" y="330000"/>
            <a:ext cx="7408020" cy="2922872"/>
            <a:chOff x="1547664" y="330000"/>
            <a:chExt cx="7408020" cy="2922872"/>
          </a:xfrm>
        </p:grpSpPr>
        <p:sp>
          <p:nvSpPr>
            <p:cNvPr id="6" name="Zaoblený obdélníkový popisek 5"/>
            <p:cNvSpPr/>
            <p:nvPr/>
          </p:nvSpPr>
          <p:spPr>
            <a:xfrm>
              <a:off x="1547664" y="330000"/>
              <a:ext cx="7408020" cy="2922872"/>
            </a:xfrm>
            <a:prstGeom prst="wedgeRoundRectCallout">
              <a:avLst>
                <a:gd name="adj1" fmla="val -54657"/>
                <a:gd name="adj2" fmla="val 17288"/>
                <a:gd name="adj3" fmla="val 16667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619672" y="524535"/>
              <a:ext cx="7272808" cy="255454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000" dirty="0"/>
                <a:t>Hello, my </a:t>
              </a:r>
              <a:r>
                <a:rPr lang="cs-CZ" sz="2000" dirty="0" err="1"/>
                <a:t>name</a:t>
              </a:r>
              <a:r>
                <a:rPr lang="cs-CZ" sz="2000" dirty="0"/>
                <a:t> </a:t>
              </a:r>
              <a:r>
                <a:rPr lang="cs-CZ" sz="2000" dirty="0" err="1"/>
                <a:t>is</a:t>
              </a:r>
              <a:r>
                <a:rPr lang="cs-CZ" sz="2000" dirty="0"/>
                <a:t> Jack. I </a:t>
              </a:r>
              <a:r>
                <a:rPr lang="cs-CZ" sz="2000" dirty="0" err="1"/>
                <a:t>am</a:t>
              </a:r>
              <a:r>
                <a:rPr lang="cs-CZ" sz="2000" dirty="0"/>
                <a:t> ten. </a:t>
              </a:r>
              <a:r>
                <a:rPr lang="cs-CZ" sz="2000" dirty="0" err="1"/>
                <a:t>I´ve</a:t>
              </a:r>
              <a:r>
                <a:rPr lang="cs-CZ" sz="2000" dirty="0"/>
                <a:t> </a:t>
              </a:r>
              <a:r>
                <a:rPr lang="cs-CZ" sz="2000" dirty="0" err="1"/>
                <a:t>got</a:t>
              </a:r>
              <a:r>
                <a:rPr lang="cs-CZ" sz="2000" dirty="0"/>
                <a:t> </a:t>
              </a:r>
              <a:r>
                <a:rPr lang="cs-CZ" sz="2000" dirty="0" err="1"/>
                <a:t>short</a:t>
              </a:r>
              <a:r>
                <a:rPr lang="cs-CZ" sz="2000" dirty="0"/>
                <a:t> blond </a:t>
              </a:r>
              <a:r>
                <a:rPr lang="cs-CZ" sz="2000" dirty="0" err="1"/>
                <a:t>hair</a:t>
              </a:r>
              <a:r>
                <a:rPr lang="cs-CZ" sz="2000" dirty="0"/>
                <a:t> and blue </a:t>
              </a:r>
              <a:r>
                <a:rPr lang="cs-CZ" sz="2000" dirty="0" err="1"/>
                <a:t>eyes</a:t>
              </a:r>
              <a:r>
                <a:rPr lang="cs-CZ" sz="2000" dirty="0"/>
                <a:t>.</a:t>
              </a:r>
            </a:p>
            <a:p>
              <a:r>
                <a:rPr lang="cs-CZ" sz="2000" dirty="0"/>
                <a:t>I </a:t>
              </a:r>
              <a:r>
                <a:rPr lang="cs-CZ" sz="2000" dirty="0" err="1"/>
                <a:t>like</a:t>
              </a:r>
              <a:r>
                <a:rPr lang="cs-CZ" sz="2000" dirty="0"/>
                <a:t> music, </a:t>
              </a:r>
              <a:r>
                <a:rPr lang="cs-CZ" sz="2000" dirty="0" err="1"/>
                <a:t>computer</a:t>
              </a:r>
              <a:r>
                <a:rPr lang="cs-CZ" sz="2000" dirty="0"/>
                <a:t> </a:t>
              </a:r>
              <a:r>
                <a:rPr lang="cs-CZ" sz="2000" dirty="0" err="1"/>
                <a:t>games</a:t>
              </a:r>
              <a:r>
                <a:rPr lang="cs-CZ" sz="2000" dirty="0"/>
                <a:t>, </a:t>
              </a:r>
              <a:r>
                <a:rPr lang="cs-CZ" sz="2000" dirty="0" err="1"/>
                <a:t>books</a:t>
              </a:r>
              <a:r>
                <a:rPr lang="cs-CZ" sz="2000" dirty="0"/>
                <a:t> and </a:t>
              </a:r>
              <a:r>
                <a:rPr lang="cs-CZ" sz="2000" dirty="0" err="1"/>
                <a:t>sports</a:t>
              </a:r>
              <a:r>
                <a:rPr lang="cs-CZ" sz="2000" dirty="0"/>
                <a:t>.</a:t>
              </a:r>
            </a:p>
            <a:p>
              <a:r>
                <a:rPr lang="cs-CZ" sz="2000" dirty="0"/>
                <a:t>On </a:t>
              </a:r>
              <a:r>
                <a:rPr lang="cs-CZ" sz="2000" dirty="0" err="1"/>
                <a:t>Mondays</a:t>
              </a:r>
              <a:r>
                <a:rPr lang="cs-CZ" sz="2000" dirty="0"/>
                <a:t> I play </a:t>
              </a:r>
              <a:r>
                <a:rPr lang="cs-CZ" sz="2000" dirty="0" err="1"/>
                <a:t>football</a:t>
              </a:r>
              <a:r>
                <a:rPr lang="cs-CZ" sz="2000" dirty="0"/>
                <a:t> </a:t>
              </a:r>
              <a:r>
                <a:rPr lang="cs-CZ" sz="2000" dirty="0" err="1"/>
                <a:t>with</a:t>
              </a:r>
              <a:r>
                <a:rPr lang="cs-CZ" sz="2000" dirty="0"/>
                <a:t> my </a:t>
              </a:r>
              <a:r>
                <a:rPr lang="cs-CZ" sz="2000" dirty="0" err="1"/>
                <a:t>friends</a:t>
              </a:r>
              <a:r>
                <a:rPr lang="cs-CZ" sz="2000" dirty="0"/>
                <a:t>. On </a:t>
              </a:r>
              <a:r>
                <a:rPr lang="cs-CZ" sz="2000" dirty="0" err="1"/>
                <a:t>Tuesdays</a:t>
              </a:r>
              <a:r>
                <a:rPr lang="cs-CZ" sz="2000" dirty="0"/>
                <a:t> I </a:t>
              </a:r>
              <a:r>
                <a:rPr lang="cs-CZ" sz="2000" dirty="0" err="1"/>
                <a:t>read</a:t>
              </a:r>
              <a:r>
                <a:rPr lang="cs-CZ" sz="2000" dirty="0"/>
                <a:t> </a:t>
              </a:r>
              <a:r>
                <a:rPr lang="cs-CZ" sz="2000" dirty="0" err="1"/>
                <a:t>books</a:t>
              </a:r>
              <a:r>
                <a:rPr lang="cs-CZ" sz="2000" dirty="0"/>
                <a:t>. I </a:t>
              </a:r>
              <a:r>
                <a:rPr lang="cs-CZ" sz="2000" dirty="0" err="1"/>
                <a:t>like</a:t>
              </a:r>
              <a:r>
                <a:rPr lang="cs-CZ" sz="2000" dirty="0"/>
                <a:t> </a:t>
              </a:r>
              <a:r>
                <a:rPr lang="cs-CZ" sz="2000" dirty="0" err="1"/>
                <a:t>detective</a:t>
              </a:r>
              <a:r>
                <a:rPr lang="cs-CZ" sz="2000" dirty="0"/>
                <a:t> </a:t>
              </a:r>
              <a:r>
                <a:rPr lang="cs-CZ" sz="2000" dirty="0" err="1"/>
                <a:t>stories</a:t>
              </a:r>
              <a:r>
                <a:rPr lang="cs-CZ" sz="2000" dirty="0"/>
                <a:t>. On </a:t>
              </a:r>
              <a:r>
                <a:rPr lang="cs-CZ" sz="2000" dirty="0" err="1"/>
                <a:t>Wednesdays</a:t>
              </a:r>
              <a:r>
                <a:rPr lang="cs-CZ" sz="2000" dirty="0"/>
                <a:t> I play </a:t>
              </a:r>
              <a:r>
                <a:rPr lang="cs-CZ" sz="2000" dirty="0" err="1"/>
                <a:t>the</a:t>
              </a:r>
              <a:r>
                <a:rPr lang="cs-CZ" sz="2000" dirty="0"/>
                <a:t> </a:t>
              </a:r>
              <a:r>
                <a:rPr lang="cs-CZ" sz="2000" dirty="0" err="1"/>
                <a:t>guitar</a:t>
              </a:r>
              <a:r>
                <a:rPr lang="cs-CZ" sz="2000" dirty="0"/>
                <a:t>, I </a:t>
              </a:r>
              <a:r>
                <a:rPr lang="cs-CZ" sz="2000" dirty="0" err="1"/>
                <a:t>can</a:t>
              </a:r>
              <a:r>
                <a:rPr lang="cs-CZ" sz="2000" dirty="0"/>
                <a:t> play </a:t>
              </a:r>
              <a:r>
                <a:rPr lang="cs-CZ" sz="2000" dirty="0" err="1"/>
                <a:t>lots</a:t>
              </a:r>
              <a:r>
                <a:rPr lang="cs-CZ" sz="2000" dirty="0"/>
                <a:t> </a:t>
              </a:r>
              <a:r>
                <a:rPr lang="cs-CZ" sz="2000" dirty="0" err="1"/>
                <a:t>of</a:t>
              </a:r>
              <a:r>
                <a:rPr lang="cs-CZ" sz="2000" dirty="0"/>
                <a:t> </a:t>
              </a:r>
              <a:r>
                <a:rPr lang="cs-CZ" sz="2000" dirty="0" err="1"/>
                <a:t>songs</a:t>
              </a:r>
              <a:r>
                <a:rPr lang="cs-CZ" sz="2000" dirty="0"/>
                <a:t>. My </a:t>
              </a:r>
              <a:r>
                <a:rPr lang="cs-CZ" sz="2000" dirty="0" err="1"/>
                <a:t>favourite</a:t>
              </a:r>
              <a:r>
                <a:rPr lang="cs-CZ" sz="2000" dirty="0"/>
                <a:t> sport </a:t>
              </a:r>
              <a:r>
                <a:rPr lang="cs-CZ" sz="2000" dirty="0" err="1"/>
                <a:t>is</a:t>
              </a:r>
              <a:r>
                <a:rPr lang="cs-CZ" sz="2000" dirty="0"/>
                <a:t> </a:t>
              </a:r>
              <a:r>
                <a:rPr lang="cs-CZ" sz="2000" dirty="0" err="1"/>
                <a:t>tennis</a:t>
              </a:r>
              <a:r>
                <a:rPr lang="cs-CZ" sz="2000" dirty="0"/>
                <a:t>. I play </a:t>
              </a:r>
              <a:r>
                <a:rPr lang="cs-CZ" sz="2000" dirty="0" err="1"/>
                <a:t>tennis</a:t>
              </a:r>
              <a:r>
                <a:rPr lang="cs-CZ" sz="2000" dirty="0"/>
                <a:t> </a:t>
              </a:r>
              <a:r>
                <a:rPr lang="cs-CZ" sz="2000" dirty="0" err="1"/>
                <a:t>every</a:t>
              </a:r>
              <a:r>
                <a:rPr lang="cs-CZ" sz="2000" dirty="0"/>
                <a:t> </a:t>
              </a:r>
              <a:r>
                <a:rPr lang="cs-CZ" sz="2000" dirty="0" err="1"/>
                <a:t>Thursday</a:t>
              </a:r>
              <a:r>
                <a:rPr lang="cs-CZ" sz="2000" dirty="0"/>
                <a:t>. On </a:t>
              </a:r>
              <a:r>
                <a:rPr lang="cs-CZ" sz="2000" dirty="0" err="1"/>
                <a:t>Fridays</a:t>
              </a:r>
              <a:r>
                <a:rPr lang="cs-CZ" sz="2000" dirty="0"/>
                <a:t> I </a:t>
              </a:r>
              <a:r>
                <a:rPr lang="cs-CZ" sz="2000" dirty="0" err="1"/>
                <a:t>relax</a:t>
              </a:r>
              <a:r>
                <a:rPr lang="cs-CZ" sz="2000" dirty="0"/>
                <a:t>, I </a:t>
              </a:r>
              <a:r>
                <a:rPr lang="cs-CZ" sz="2000" dirty="0" err="1"/>
                <a:t>watch</a:t>
              </a:r>
              <a:r>
                <a:rPr lang="cs-CZ" sz="2000" dirty="0"/>
                <a:t> TV. On </a:t>
              </a:r>
              <a:r>
                <a:rPr lang="cs-CZ" sz="2000" dirty="0" err="1"/>
                <a:t>Saturdays</a:t>
              </a:r>
              <a:r>
                <a:rPr lang="cs-CZ" sz="2000" dirty="0"/>
                <a:t> I </a:t>
              </a:r>
              <a:r>
                <a:rPr lang="cs-CZ" sz="2000" dirty="0" err="1"/>
                <a:t>usually</a:t>
              </a:r>
              <a:r>
                <a:rPr lang="cs-CZ" sz="2000" dirty="0"/>
                <a:t> </a:t>
              </a:r>
              <a:r>
                <a:rPr lang="cs-CZ" sz="2000" dirty="0" err="1"/>
                <a:t>ride</a:t>
              </a:r>
              <a:r>
                <a:rPr lang="cs-CZ" sz="2000" dirty="0"/>
                <a:t> a </a:t>
              </a:r>
              <a:r>
                <a:rPr lang="cs-CZ" sz="2000" dirty="0" smtClean="0"/>
                <a:t>bike and on </a:t>
              </a:r>
              <a:r>
                <a:rPr lang="cs-CZ" sz="2000" dirty="0" err="1"/>
                <a:t>Sundays</a:t>
              </a:r>
              <a:r>
                <a:rPr lang="cs-CZ" sz="2000" dirty="0"/>
                <a:t>  I play </a:t>
              </a:r>
              <a:r>
                <a:rPr lang="cs-CZ" sz="2000" dirty="0" err="1"/>
                <a:t>computer</a:t>
              </a:r>
              <a:r>
                <a:rPr lang="cs-CZ" sz="2000" dirty="0"/>
                <a:t> </a:t>
              </a:r>
              <a:r>
                <a:rPr lang="cs-CZ" sz="2000" dirty="0" err="1"/>
                <a:t>games</a:t>
              </a:r>
              <a:r>
                <a:rPr lang="cs-CZ" sz="2000" dirty="0"/>
                <a:t>. </a:t>
              </a:r>
            </a:p>
          </p:txBody>
        </p:sp>
      </p:grpSp>
      <p:pic>
        <p:nvPicPr>
          <p:cNvPr id="1028" name="Picture 4" descr="C:\Documents and Settings\Jana\Local Settings\Temporary Internet Files\Content.IE5\D3IBLA5L\MC900197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6040" y="3645024"/>
            <a:ext cx="1152128" cy="103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na\Local Settings\Temporary Internet Files\Content.IE5\OGTI8IP2\MC900353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006" y="3494605"/>
            <a:ext cx="1954040" cy="132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PI5YMQ0U\MC900232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159" y="3357717"/>
            <a:ext cx="1253518" cy="130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Q3INFNSA\MC900412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871" y="5406181"/>
            <a:ext cx="1241442" cy="111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Jana\Local Settings\Temporary Internet Files\Content.IE5\PI5YMQ0U\MC9000243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804" y="5611710"/>
            <a:ext cx="1892147" cy="92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323528" y="5229200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34930" y="5231278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926951" y="5229200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871772" y="6525344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926951" y="6525344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94725" y="4850629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Thursday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9047" y="484981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Saturday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74822" y="484327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Tuesday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71772" y="607622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Wednesday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26951" y="606870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Monday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430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11560" y="1456256"/>
            <a:ext cx="7956468" cy="5400600"/>
            <a:chOff x="213757" y="476672"/>
            <a:chExt cx="7956468" cy="6161635"/>
          </a:xfrm>
        </p:grpSpPr>
        <p:grpSp>
          <p:nvGrpSpPr>
            <p:cNvPr id="6" name="Skupina 5"/>
            <p:cNvGrpSpPr/>
            <p:nvPr/>
          </p:nvGrpSpPr>
          <p:grpSpPr>
            <a:xfrm>
              <a:off x="213757" y="476672"/>
              <a:ext cx="7956468" cy="6161635"/>
              <a:chOff x="6712209" y="3523793"/>
              <a:chExt cx="1616373" cy="1655947"/>
            </a:xfrm>
          </p:grpSpPr>
          <p:pic>
            <p:nvPicPr>
              <p:cNvPr id="8" name="Picture 14" descr="C:\Documents and Settings\Jana\Local Settings\Temporary Internet Files\Content.IE5\W5O0SL8F\MC900434804[1].PNG"/>
              <p:cNvPicPr>
                <a:picLocks noChangeAspect="1" noChangeArrowheads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781" r="4824" b="9440"/>
              <a:stretch/>
            </p:blipFill>
            <p:spPr bwMode="auto">
              <a:xfrm>
                <a:off x="6712209" y="3523793"/>
                <a:ext cx="1616373" cy="165594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Obdélník 8"/>
              <p:cNvSpPr/>
              <p:nvPr/>
            </p:nvSpPr>
            <p:spPr>
              <a:xfrm>
                <a:off x="6889431" y="4110288"/>
                <a:ext cx="1296144" cy="72005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1056242" y="2348821"/>
              <a:ext cx="6624736" cy="3323987"/>
            </a:xfrm>
            <a:prstGeom prst="rect">
              <a:avLst/>
            </a:prstGeom>
            <a:noFill/>
          </p:spPr>
          <p:txBody>
            <a:bodyPr wrap="square" rtlCol="0">
              <a:normAutofit fontScale="92500" lnSpcReduction="20000"/>
            </a:bodyPr>
            <a:lstStyle/>
            <a:p>
              <a:pPr>
                <a:lnSpc>
                  <a:spcPct val="150000"/>
                </a:lnSpc>
              </a:pPr>
              <a:r>
                <a:rPr lang="cs-CZ" sz="2000" dirty="0" smtClean="0"/>
                <a:t>On </a:t>
              </a:r>
              <a:r>
                <a:rPr lang="cs-CZ" sz="2000" dirty="0" err="1" smtClean="0"/>
                <a:t>Mondays</a:t>
              </a:r>
              <a:r>
                <a:rPr lang="cs-CZ" sz="2000" dirty="0" smtClean="0"/>
                <a:t> I ____________________________________.</a:t>
              </a:r>
            </a:p>
            <a:p>
              <a:pPr>
                <a:lnSpc>
                  <a:spcPct val="150000"/>
                </a:lnSpc>
              </a:pPr>
              <a:r>
                <a:rPr lang="cs-CZ" sz="2000" dirty="0"/>
                <a:t>On </a:t>
              </a:r>
              <a:r>
                <a:rPr lang="cs-CZ" sz="2000" dirty="0" err="1" smtClean="0"/>
                <a:t>Tuesdays</a:t>
              </a:r>
              <a:r>
                <a:rPr lang="cs-CZ" sz="2000" dirty="0" smtClean="0"/>
                <a:t> </a:t>
              </a:r>
              <a:r>
                <a:rPr lang="cs-CZ" sz="2000" dirty="0"/>
                <a:t>I </a:t>
              </a:r>
              <a:r>
                <a:rPr lang="cs-CZ" sz="2000" dirty="0" smtClean="0"/>
                <a:t>____________________________________.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On </a:t>
              </a:r>
              <a:r>
                <a:rPr lang="cs-CZ" sz="2000" dirty="0" err="1" smtClean="0"/>
                <a:t>Wednesdays</a:t>
              </a:r>
              <a:r>
                <a:rPr lang="cs-CZ" sz="2000" dirty="0" smtClean="0"/>
                <a:t> </a:t>
              </a:r>
              <a:r>
                <a:rPr lang="cs-CZ" sz="2000" dirty="0"/>
                <a:t>I </a:t>
              </a:r>
              <a:r>
                <a:rPr lang="cs-CZ" sz="2000" dirty="0" smtClean="0"/>
                <a:t>_________________________________.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On </a:t>
              </a:r>
              <a:r>
                <a:rPr lang="cs-CZ" sz="2000" dirty="0" err="1" smtClean="0"/>
                <a:t>Thursdays</a:t>
              </a:r>
              <a:r>
                <a:rPr lang="cs-CZ" sz="2000" dirty="0" smtClean="0"/>
                <a:t> </a:t>
              </a:r>
              <a:r>
                <a:rPr lang="cs-CZ" sz="2000" dirty="0"/>
                <a:t>I </a:t>
              </a:r>
              <a:r>
                <a:rPr lang="cs-CZ" sz="2000" dirty="0" smtClean="0"/>
                <a:t>___________________________________.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 smtClean="0"/>
                <a:t>On </a:t>
              </a:r>
              <a:r>
                <a:rPr lang="cs-CZ" sz="2000" dirty="0" err="1" smtClean="0"/>
                <a:t>Fridays</a:t>
              </a:r>
              <a:r>
                <a:rPr lang="cs-CZ" sz="2000" dirty="0" smtClean="0"/>
                <a:t> I _____________________________________.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On </a:t>
              </a:r>
              <a:r>
                <a:rPr lang="cs-CZ" sz="2000" dirty="0" err="1" smtClean="0"/>
                <a:t>Saturdays</a:t>
              </a:r>
              <a:r>
                <a:rPr lang="cs-CZ" sz="2000" dirty="0" smtClean="0"/>
                <a:t> </a:t>
              </a:r>
              <a:r>
                <a:rPr lang="cs-CZ" sz="2000" dirty="0"/>
                <a:t>I </a:t>
              </a:r>
              <a:r>
                <a:rPr lang="cs-CZ" sz="2000" dirty="0" smtClean="0"/>
                <a:t>___________________________________.</a:t>
              </a:r>
              <a:endParaRPr lang="cs-CZ" sz="2000" dirty="0"/>
            </a:p>
            <a:p>
              <a:pPr>
                <a:lnSpc>
                  <a:spcPct val="150000"/>
                </a:lnSpc>
              </a:pPr>
              <a:r>
                <a:rPr lang="cs-CZ" sz="2000" dirty="0"/>
                <a:t>On </a:t>
              </a:r>
              <a:r>
                <a:rPr lang="cs-CZ" sz="2000" dirty="0" err="1" smtClean="0"/>
                <a:t>Sundays</a:t>
              </a:r>
              <a:r>
                <a:rPr lang="cs-CZ" sz="2000" dirty="0" smtClean="0"/>
                <a:t> </a:t>
              </a:r>
              <a:r>
                <a:rPr lang="cs-CZ" sz="2000" dirty="0"/>
                <a:t>I </a:t>
              </a:r>
              <a:r>
                <a:rPr lang="cs-CZ" sz="2000" dirty="0" smtClean="0"/>
                <a:t>___________________________________  .</a:t>
              </a:r>
            </a:p>
          </p:txBody>
        </p:sp>
      </p:grpSp>
      <p:pic>
        <p:nvPicPr>
          <p:cNvPr id="2" name="Picture 1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99392"/>
            <a:ext cx="1926910" cy="2632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2102117" y="283790"/>
            <a:ext cx="5976664" cy="1195608"/>
          </a:xfrm>
          <a:prstGeom prst="wedgeRoundRectCallout">
            <a:avLst>
              <a:gd name="adj1" fmla="val -61040"/>
              <a:gd name="adj2" fmla="val 37716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And </a:t>
            </a:r>
            <a:r>
              <a:rPr lang="cs-CZ" sz="2400" dirty="0" err="1" smtClean="0">
                <a:solidFill>
                  <a:schemeClr val="tx1"/>
                </a:solidFill>
              </a:rPr>
              <a:t>what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about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you</a:t>
            </a:r>
            <a:r>
              <a:rPr lang="cs-CZ" sz="2400" dirty="0" smtClean="0">
                <a:solidFill>
                  <a:schemeClr val="tx1"/>
                </a:solidFill>
              </a:rPr>
              <a:t>? 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What</a:t>
            </a:r>
            <a:r>
              <a:rPr lang="cs-CZ" sz="2400" dirty="0" smtClean="0">
                <a:solidFill>
                  <a:schemeClr val="tx1"/>
                </a:solidFill>
              </a:rPr>
              <a:t> do </a:t>
            </a:r>
            <a:r>
              <a:rPr lang="cs-CZ" sz="2400" dirty="0" err="1" smtClean="0">
                <a:solidFill>
                  <a:schemeClr val="tx1"/>
                </a:solidFill>
              </a:rPr>
              <a:t>you</a:t>
            </a:r>
            <a:r>
              <a:rPr lang="cs-CZ" sz="2400" dirty="0" smtClean="0">
                <a:solidFill>
                  <a:schemeClr val="tx1"/>
                </a:solidFill>
              </a:rPr>
              <a:t> do on </a:t>
            </a:r>
            <a:r>
              <a:rPr lang="cs-CZ" sz="2400" dirty="0" err="1" smtClean="0">
                <a:solidFill>
                  <a:schemeClr val="tx1"/>
                </a:solidFill>
              </a:rPr>
              <a:t>Mondays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Tuesdays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etc</a:t>
            </a:r>
            <a:r>
              <a:rPr lang="cs-CZ" sz="2400" dirty="0" smtClean="0">
                <a:solidFill>
                  <a:schemeClr val="tx1"/>
                </a:solidFill>
              </a:rPr>
              <a:t>.?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88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08226" y="297441"/>
            <a:ext cx="35109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n>
                  <a:solidFill>
                    <a:schemeClr val="tx1"/>
                  </a:solidFill>
                </a:ln>
                <a:latin typeface="Bookman Old Style" pitchFamily="18" charset="0"/>
              </a:rPr>
              <a:t>April</a:t>
            </a:r>
            <a:endParaRPr lang="cs-CZ" sz="4400" dirty="0">
              <a:ln>
                <a:solidFill>
                  <a:schemeClr val="tx1"/>
                </a:solidFill>
              </a:ln>
              <a:latin typeface="Bookman Old Style" pitchFamily="18" charset="0"/>
            </a:endParaRPr>
          </a:p>
        </p:txBody>
      </p:sp>
      <p:pic>
        <p:nvPicPr>
          <p:cNvPr id="2050" name="Picture 2" descr="C:\Documents and Settings\Jana\Local Settings\Temporary Internet Files\Content.IE5\OGTI8IP2\MP90042773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80"/>
          <a:stretch/>
        </p:blipFill>
        <p:spPr bwMode="auto">
          <a:xfrm>
            <a:off x="179512" y="1564287"/>
            <a:ext cx="387667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470544"/>
              </p:ext>
            </p:extLst>
          </p:nvPr>
        </p:nvGraphicFramePr>
        <p:xfrm>
          <a:off x="4527272" y="1564286"/>
          <a:ext cx="4020761" cy="4673025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020761"/>
              </a:tblGrid>
              <a:tr h="667575">
                <a:tc>
                  <a:txBody>
                    <a:bodyPr/>
                    <a:lstStyle/>
                    <a:p>
                      <a:endParaRPr lang="cs-CZ" sz="3600" b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 anchor="ctr">
                    <a:noFill/>
                  </a:tcPr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  <a:tr h="667575">
                <a:tc>
                  <a:txBody>
                    <a:bodyPr/>
                    <a:lstStyle/>
                    <a:p>
                      <a:endParaRPr lang="cs-CZ" sz="3600" dirty="0">
                        <a:latin typeface="Bookman Old Style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052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16057</TotalTime>
  <Words>431</Words>
  <Application>Microsoft Office PowerPoint</Application>
  <PresentationFormat>Předvádění na obrazovce (4:3)</PresentationFormat>
  <Paragraphs>88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Days in a week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1Sl1</cp:lastModifiedBy>
  <cp:revision>35</cp:revision>
  <dcterms:created xsi:type="dcterms:W3CDTF">2012-04-01T16:02:57Z</dcterms:created>
  <dcterms:modified xsi:type="dcterms:W3CDTF">2012-09-09T22:17:55Z</dcterms:modified>
</cp:coreProperties>
</file>