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9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62" r:id="rId44"/>
    <p:sldId id="300" r:id="rId4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68" autoAdjust="0"/>
    <p:restoredTop sz="94660"/>
  </p:normalViewPr>
  <p:slideViewPr>
    <p:cSldViewPr>
      <p:cViewPr>
        <p:scale>
          <a:sx n="100" d="100"/>
          <a:sy n="100" d="100"/>
        </p:scale>
        <p:origin x="-1134" y="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2A66-6D19-47C2-9722-273451A89633}" type="datetimeFigureOut">
              <a:rPr lang="cs-CZ" smtClean="0"/>
              <a:t>1.10.2012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EE2CFBD-3FB1-46A2-93AE-E3EC3F655E0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2A66-6D19-47C2-9722-273451A89633}" type="datetimeFigureOut">
              <a:rPr lang="cs-CZ" smtClean="0"/>
              <a:t>1.10.2012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2CFBD-3FB1-46A2-93AE-E3EC3F655E0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2A66-6D19-47C2-9722-273451A89633}" type="datetimeFigureOut">
              <a:rPr lang="cs-CZ" smtClean="0"/>
              <a:t>1.10.2012</a:t>
            </a:fld>
            <a:endParaRPr lang="cs-CZ" dirty="0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2CFBD-3FB1-46A2-93AE-E3EC3F655E0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2A66-6D19-47C2-9722-273451A89633}" type="datetimeFigureOut">
              <a:rPr lang="cs-CZ" smtClean="0"/>
              <a:t>1.10.2012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2CFBD-3FB1-46A2-93AE-E3EC3F655E0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2A66-6D19-47C2-9722-273451A89633}" type="datetimeFigureOut">
              <a:rPr lang="cs-CZ" smtClean="0"/>
              <a:t>1.10.2012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2CFBD-3FB1-46A2-93AE-E3EC3F655E0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2A66-6D19-47C2-9722-273451A89633}" type="datetimeFigureOut">
              <a:rPr lang="cs-CZ" smtClean="0"/>
              <a:t>1.10.2012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2CFBD-3FB1-46A2-93AE-E3EC3F655E0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2A66-6D19-47C2-9722-273451A89633}" type="datetimeFigureOut">
              <a:rPr lang="cs-CZ" smtClean="0"/>
              <a:t>1.10.2012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2CFBD-3FB1-46A2-93AE-E3EC3F655E0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2A66-6D19-47C2-9722-273451A89633}" type="datetimeFigureOut">
              <a:rPr lang="cs-CZ" smtClean="0"/>
              <a:t>1.10.2012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2CFBD-3FB1-46A2-93AE-E3EC3F655E0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2A66-6D19-47C2-9722-273451A89633}" type="datetimeFigureOut">
              <a:rPr lang="cs-CZ" smtClean="0"/>
              <a:t>1.10.2012</a:t>
            </a:fld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2CFBD-3FB1-46A2-93AE-E3EC3F655E0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2A66-6D19-47C2-9722-273451A89633}" type="datetimeFigureOut">
              <a:rPr lang="cs-CZ" smtClean="0"/>
              <a:t>1.10.2012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2CFBD-3FB1-46A2-93AE-E3EC3F655E0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2A66-6D19-47C2-9722-273451A89633}" type="datetimeFigureOut">
              <a:rPr lang="cs-CZ" smtClean="0"/>
              <a:t>1.10.2012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2CFBD-3FB1-46A2-93AE-E3EC3F655E0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266D2A66-6D19-47C2-9722-273451A89633}" type="datetimeFigureOut">
              <a:rPr lang="cs-CZ" smtClean="0"/>
              <a:t>1.10.2012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EE2CFBD-3FB1-46A2-93AE-E3EC3F655E0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slide" Target="slide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slide" Target="slide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3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slide" Target="slide3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slide" Target="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3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3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42.xml"/><Relationship Id="rId2" Type="http://schemas.openxmlformats.org/officeDocument/2006/relationships/slide" Target="slide4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slide" Target="slide4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3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amepark.cz/977397739773_klement_gottwald_977397739773_478874.htm" TargetMode="External"/><Relationship Id="rId7" Type="http://schemas.openxmlformats.org/officeDocument/2006/relationships/hyperlink" Target="http://upload.wikimedia.org/wikipedia/en/c/c0/JanPalach.jpg" TargetMode="External"/><Relationship Id="rId2" Type="http://schemas.openxmlformats.org/officeDocument/2006/relationships/hyperlink" Target="http://www.hrad.cz/en/president-of-the-cr/former-presidents/klement-gottwald.s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otalita.cz/pomnik/pomnik_praha_003.php" TargetMode="External"/><Relationship Id="rId5" Type="http://schemas.openxmlformats.org/officeDocument/2006/relationships/hyperlink" Target="http://www.novinky.cz/domaci/209046-jak-kgb-zmenila-tvar-prazskeho-jara.html" TargetMode="External"/><Relationship Id="rId4" Type="http://schemas.openxmlformats.org/officeDocument/2006/relationships/hyperlink" Target="http://www.ceskatelevize.cz/porady/10155784444-prazske-jaro-1968/20838254315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0955765"/>
              </p:ext>
            </p:extLst>
          </p:nvPr>
        </p:nvGraphicFramePr>
        <p:xfrm>
          <a:off x="683568" y="5229200"/>
          <a:ext cx="7848872" cy="1631887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Dějepis 8. + 9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VY_32_INOVACE_30_</a:t>
                      </a:r>
                      <a:r>
                        <a:rPr lang="cs-CZ" sz="1400" b="1" dirty="0" smtClean="0">
                          <a:latin typeface="Times New Roman"/>
                          <a:ea typeface="Calibri"/>
                          <a:cs typeface="Times New Roman"/>
                        </a:rPr>
                        <a:t>Kdo je kdo – osobnosti 20. </a:t>
                      </a:r>
                      <a:r>
                        <a:rPr lang="cs-CZ" sz="1400" b="1" dirty="0" smtClean="0">
                          <a:latin typeface="Times New Roman"/>
                          <a:ea typeface="Calibri"/>
                          <a:cs typeface="Times New Roman"/>
                        </a:rPr>
                        <a:t>století </a:t>
                      </a:r>
                      <a:r>
                        <a:rPr lang="cs-CZ" sz="1400" b="1" smtClean="0">
                          <a:latin typeface="Times New Roman"/>
                          <a:ea typeface="Calibri"/>
                          <a:cs typeface="Times New Roman"/>
                        </a:rPr>
                        <a:t>v Československu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Eva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aseline="0" dirty="0" err="1" smtClean="0">
                          <a:latin typeface="Times New Roman"/>
                          <a:ea typeface="Calibri"/>
                          <a:cs typeface="Times New Roman"/>
                        </a:rPr>
                        <a:t>Kuhnová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041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Osobnosti 20. století v Československu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Kdo je kdo 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262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je to?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91780" y="2042523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 </a:t>
            </a:r>
            <a:r>
              <a:rPr lang="cs-CZ" dirty="0" smtClean="0"/>
              <a:t>narodil se v Dědicích u Vyškova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15816" y="2941236"/>
            <a:ext cx="5796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/>
              <a:t>z</a:t>
            </a:r>
            <a:r>
              <a:rPr lang="cs-CZ" sz="1600" dirty="0" smtClean="0"/>
              <a:t>a 2. světové války řídil z Moskvy komunistický odboj</a:t>
            </a:r>
            <a:endParaRPr lang="cs-CZ" sz="16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683568" y="5085184"/>
            <a:ext cx="2016224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E. Beneš</a:t>
            </a:r>
            <a:endParaRPr lang="cs-CZ" dirty="0"/>
          </a:p>
        </p:txBody>
      </p:sp>
      <p:sp>
        <p:nvSpPr>
          <p:cNvPr id="9" name="TextovéPole 8">
            <a:hlinkClick r:id="rId3" action="ppaction://hlinksldjump"/>
          </p:cNvPr>
          <p:cNvSpPr txBox="1"/>
          <p:nvPr/>
        </p:nvSpPr>
        <p:spPr>
          <a:xfrm>
            <a:off x="3411555" y="5085184"/>
            <a:ext cx="2016224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K. Gottwald</a:t>
            </a:r>
            <a:endParaRPr lang="cs-CZ" dirty="0"/>
          </a:p>
        </p:txBody>
      </p:sp>
      <p:sp>
        <p:nvSpPr>
          <p:cNvPr id="10" name="TextovéPole 9">
            <a:hlinkClick r:id="rId4" action="ppaction://hlinksldjump"/>
          </p:cNvPr>
          <p:cNvSpPr txBox="1"/>
          <p:nvPr/>
        </p:nvSpPr>
        <p:spPr>
          <a:xfrm>
            <a:off x="6228184" y="5010539"/>
            <a:ext cx="2016224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M.R. Štefánik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47864" y="3717032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1. </a:t>
            </a:r>
            <a:r>
              <a:rPr lang="cs-CZ" dirty="0"/>
              <a:t>d</a:t>
            </a:r>
            <a:r>
              <a:rPr lang="cs-CZ" dirty="0" smtClean="0"/>
              <a:t>ělnický prezident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69401" y="2127662"/>
            <a:ext cx="1800200" cy="23042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638" y="2212990"/>
            <a:ext cx="160972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941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2348880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59632" y="3284984"/>
            <a:ext cx="2520280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Nebyl to E. Beneš</a:t>
            </a:r>
            <a:endParaRPr lang="cs-CZ" dirty="0"/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sp>
        <p:nvSpPr>
          <p:cNvPr id="2" name="Veselý obličej 1"/>
          <p:cNvSpPr/>
          <p:nvPr/>
        </p:nvSpPr>
        <p:spPr>
          <a:xfrm>
            <a:off x="6372200" y="2718212"/>
            <a:ext cx="1224136" cy="1286852"/>
          </a:xfrm>
          <a:prstGeom prst="smileyFace">
            <a:avLst>
              <a:gd name="adj" fmla="val -4653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932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3425594"/>
            <a:ext cx="3312368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Nebyl to M.R. Štefánik</a:t>
            </a:r>
            <a:endParaRPr lang="cs-CZ" dirty="0"/>
          </a:p>
        </p:txBody>
      </p:sp>
      <p:sp>
        <p:nvSpPr>
          <p:cNvPr id="8" name="Šipka doleva 7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sp>
        <p:nvSpPr>
          <p:cNvPr id="6" name="Veselý obličej 5"/>
          <p:cNvSpPr/>
          <p:nvPr/>
        </p:nvSpPr>
        <p:spPr>
          <a:xfrm>
            <a:off x="6372200" y="2718212"/>
            <a:ext cx="1224136" cy="1286852"/>
          </a:xfrm>
          <a:prstGeom prst="smileyFace">
            <a:avLst>
              <a:gd name="adj" fmla="val -4653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581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3573016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Byl to K. Gottwald</a:t>
            </a:r>
            <a:endParaRPr lang="cs-CZ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4887618" y="5229200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Doplňující otázka</a:t>
            </a:r>
            <a:endParaRPr lang="cs-CZ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899592" y="5229200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Další osobnost</a:t>
            </a:r>
            <a:endParaRPr lang="cs-CZ" dirty="0"/>
          </a:p>
        </p:txBody>
      </p:sp>
      <p:sp>
        <p:nvSpPr>
          <p:cNvPr id="8" name="Veselý obličej 7"/>
          <p:cNvSpPr/>
          <p:nvPr/>
        </p:nvSpPr>
        <p:spPr>
          <a:xfrm>
            <a:off x="5724128" y="2790220"/>
            <a:ext cx="1080120" cy="135886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872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Ve kterém roce byl K. Gottwald zvolen prezidentem ?</a:t>
            </a:r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3349487" y="4432853"/>
            <a:ext cx="2088232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1945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6156176" y="4437112"/>
            <a:ext cx="2592288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1968</a:t>
            </a:r>
            <a:endParaRPr lang="cs-CZ" dirty="0"/>
          </a:p>
        </p:txBody>
      </p:sp>
      <p:sp>
        <p:nvSpPr>
          <p:cNvPr id="7" name="TextovéPole 6">
            <a:hlinkClick r:id="rId4" action="ppaction://hlinksldjump"/>
          </p:cNvPr>
          <p:cNvSpPr txBox="1"/>
          <p:nvPr/>
        </p:nvSpPr>
        <p:spPr>
          <a:xfrm>
            <a:off x="422546" y="4456601"/>
            <a:ext cx="1989213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1948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576" y="1931910"/>
            <a:ext cx="313805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628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3284984"/>
            <a:ext cx="4392488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Nebylo to v roce 1945</a:t>
            </a:r>
            <a:endParaRPr lang="cs-CZ" dirty="0"/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sp>
        <p:nvSpPr>
          <p:cNvPr id="7" name="Veselý obličej 6"/>
          <p:cNvSpPr/>
          <p:nvPr/>
        </p:nvSpPr>
        <p:spPr>
          <a:xfrm>
            <a:off x="6372200" y="2718212"/>
            <a:ext cx="1224136" cy="1286852"/>
          </a:xfrm>
          <a:prstGeom prst="smileyFace">
            <a:avLst>
              <a:gd name="adj" fmla="val -4653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31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09192" y="3429000"/>
            <a:ext cx="3550840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Nebylo to v roce 1968</a:t>
            </a:r>
            <a:endParaRPr lang="cs-CZ" dirty="0"/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sp>
        <p:nvSpPr>
          <p:cNvPr id="7" name="Veselý obličej 6"/>
          <p:cNvSpPr/>
          <p:nvPr/>
        </p:nvSpPr>
        <p:spPr>
          <a:xfrm>
            <a:off x="6372200" y="2718212"/>
            <a:ext cx="1224136" cy="1286852"/>
          </a:xfrm>
          <a:prstGeom prst="smileyFace">
            <a:avLst>
              <a:gd name="adj" fmla="val -4653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225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57806" y="3356992"/>
            <a:ext cx="2664296" cy="615553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Bylo to v roce 1948</a:t>
            </a:r>
            <a:endParaRPr lang="cs-CZ" sz="1600" dirty="0"/>
          </a:p>
          <a:p>
            <a:endParaRPr lang="cs-CZ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899592" y="5229200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Další osobnost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148064" y="5229200"/>
            <a:ext cx="2232248" cy="369332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Doplňující otázka</a:t>
            </a:r>
            <a:endParaRPr lang="cs-CZ" dirty="0"/>
          </a:p>
        </p:txBody>
      </p:sp>
      <p:sp>
        <p:nvSpPr>
          <p:cNvPr id="2" name="Veselý obličej 1"/>
          <p:cNvSpPr/>
          <p:nvPr/>
        </p:nvSpPr>
        <p:spPr>
          <a:xfrm>
            <a:off x="5724128" y="2790220"/>
            <a:ext cx="1080120" cy="135886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3908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Kdy se komunisté dostali k moci ?</a:t>
            </a:r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323528" y="5022468"/>
            <a:ext cx="2520280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1968 srpen 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3275856" y="5063041"/>
            <a:ext cx="2520280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1948 únor</a:t>
            </a:r>
            <a:endParaRPr lang="cs-CZ" dirty="0"/>
          </a:p>
        </p:txBody>
      </p:sp>
      <p:sp>
        <p:nvSpPr>
          <p:cNvPr id="7" name="TextovéPole 6">
            <a:hlinkClick r:id="rId4" action="ppaction://hlinksldjump"/>
          </p:cNvPr>
          <p:cNvSpPr txBox="1"/>
          <p:nvPr/>
        </p:nvSpPr>
        <p:spPr>
          <a:xfrm>
            <a:off x="6156176" y="5023652"/>
            <a:ext cx="2520280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1945 květen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157" y="1988840"/>
            <a:ext cx="3236979" cy="2154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072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4628" y="3356992"/>
            <a:ext cx="3671428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Nebyl to srpen 1968</a:t>
            </a:r>
            <a:endParaRPr lang="cs-CZ" dirty="0"/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420888"/>
            <a:ext cx="12493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509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31640" y="3068960"/>
            <a:ext cx="3816424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Nebyl to květen 1945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675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19198" y="3356992"/>
            <a:ext cx="3396817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Byl to únor 1948</a:t>
            </a:r>
            <a:endParaRPr lang="cs-CZ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1319199" y="5229200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Další osobnost</a:t>
            </a:r>
            <a:endParaRPr lang="cs-CZ" dirty="0"/>
          </a:p>
        </p:txBody>
      </p:sp>
      <p:sp>
        <p:nvSpPr>
          <p:cNvPr id="7" name="Veselý obličej 6"/>
          <p:cNvSpPr/>
          <p:nvPr/>
        </p:nvSpPr>
        <p:spPr>
          <a:xfrm>
            <a:off x="5724128" y="2790220"/>
            <a:ext cx="1080120" cy="135886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963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je to?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19872" y="2132856"/>
            <a:ext cx="4608512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Československý a slovenský politik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19872" y="2852936"/>
            <a:ext cx="4608512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Hlavní osobnost Pražského jara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19872" y="3429000"/>
            <a:ext cx="4608512" cy="33855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1989 – předseda Federálního shromáždění</a:t>
            </a:r>
            <a:endParaRPr lang="cs-CZ" sz="1600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251520" y="4899088"/>
            <a:ext cx="2520280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G. Husák</a:t>
            </a:r>
            <a:endParaRPr lang="cs-CZ" dirty="0"/>
          </a:p>
        </p:txBody>
      </p:sp>
      <p:sp>
        <p:nvSpPr>
          <p:cNvPr id="9" name="TextovéPole 8">
            <a:hlinkClick r:id="rId3" action="ppaction://hlinksldjump"/>
          </p:cNvPr>
          <p:cNvSpPr txBox="1"/>
          <p:nvPr/>
        </p:nvSpPr>
        <p:spPr>
          <a:xfrm>
            <a:off x="3572205" y="4899088"/>
            <a:ext cx="230425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L. Svoboda</a:t>
            </a:r>
            <a:endParaRPr lang="cs-CZ" dirty="0"/>
          </a:p>
        </p:txBody>
      </p:sp>
      <p:sp>
        <p:nvSpPr>
          <p:cNvPr id="10" name="TextovéPole 9">
            <a:hlinkClick r:id="rId4" action="ppaction://hlinksldjump"/>
          </p:cNvPr>
          <p:cNvSpPr txBox="1"/>
          <p:nvPr/>
        </p:nvSpPr>
        <p:spPr>
          <a:xfrm>
            <a:off x="6372200" y="4899088"/>
            <a:ext cx="2397359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</a:t>
            </a:r>
            <a:r>
              <a:rPr lang="cs-CZ" dirty="0" smtClean="0"/>
              <a:t>. Dubček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2204864"/>
            <a:ext cx="2160240" cy="223224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817" y="2368488"/>
            <a:ext cx="1609725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91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3212976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Nebyl </a:t>
            </a:r>
            <a:r>
              <a:rPr lang="cs-CZ" smtClean="0"/>
              <a:t>to G. </a:t>
            </a:r>
            <a:r>
              <a:rPr lang="cs-CZ" dirty="0" smtClean="0"/>
              <a:t>Husák</a:t>
            </a:r>
            <a:endParaRPr lang="cs-CZ" dirty="0"/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sp>
        <p:nvSpPr>
          <p:cNvPr id="7" name="Veselý obličej 6"/>
          <p:cNvSpPr/>
          <p:nvPr/>
        </p:nvSpPr>
        <p:spPr>
          <a:xfrm>
            <a:off x="6372200" y="2718212"/>
            <a:ext cx="1224136" cy="1286852"/>
          </a:xfrm>
          <a:prstGeom prst="smileyFace">
            <a:avLst>
              <a:gd name="adj" fmla="val -4653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7294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31640" y="3284984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Nebyl to L. Svoboda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420888"/>
            <a:ext cx="12493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389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899592" y="5229200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Další osobnost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72000" y="5236923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Doplňující otázka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31640" y="3482645"/>
            <a:ext cx="338437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Byl to A. Dubček</a:t>
            </a:r>
            <a:endParaRPr lang="cs-CZ" dirty="0"/>
          </a:p>
        </p:txBody>
      </p:sp>
      <p:sp>
        <p:nvSpPr>
          <p:cNvPr id="8" name="Veselý obličej 7"/>
          <p:cNvSpPr/>
          <p:nvPr/>
        </p:nvSpPr>
        <p:spPr>
          <a:xfrm>
            <a:off x="5724128" y="2790220"/>
            <a:ext cx="1080120" cy="135886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574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Pražské jaro bylo období :</a:t>
            </a:r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4355976" y="2388558"/>
            <a:ext cx="4320480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Období politického uvolnění v r. 1968</a:t>
            </a:r>
            <a:endParaRPr lang="cs-CZ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4355976" y="4077072"/>
            <a:ext cx="4320480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Období politického uvolnění v r. </a:t>
            </a:r>
            <a:r>
              <a:rPr lang="cs-CZ" dirty="0" smtClean="0"/>
              <a:t>1989</a:t>
            </a:r>
            <a:endParaRPr lang="cs-CZ" dirty="0"/>
          </a:p>
        </p:txBody>
      </p:sp>
      <p:sp>
        <p:nvSpPr>
          <p:cNvPr id="8" name="TextovéPole 7">
            <a:hlinkClick r:id="rId4" action="ppaction://hlinksldjump"/>
          </p:cNvPr>
          <p:cNvSpPr txBox="1"/>
          <p:nvPr/>
        </p:nvSpPr>
        <p:spPr>
          <a:xfrm>
            <a:off x="4355976" y="3320239"/>
            <a:ext cx="4320480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Období politického uvolnění v r. </a:t>
            </a:r>
            <a:r>
              <a:rPr lang="cs-CZ" dirty="0" smtClean="0"/>
              <a:t>1948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93" y="2142682"/>
            <a:ext cx="3683561" cy="2724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046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3356992"/>
            <a:ext cx="6048672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Nebylo </a:t>
            </a:r>
            <a:r>
              <a:rPr lang="cs-CZ" dirty="0"/>
              <a:t>to </a:t>
            </a:r>
            <a:r>
              <a:rPr lang="cs-CZ" dirty="0" smtClean="0"/>
              <a:t>období </a:t>
            </a:r>
            <a:r>
              <a:rPr lang="cs-CZ" dirty="0"/>
              <a:t>politického uvolnění v </a:t>
            </a:r>
            <a:r>
              <a:rPr lang="cs-CZ" dirty="0" smtClean="0"/>
              <a:t>r. 1948</a:t>
            </a:r>
            <a:endParaRPr lang="cs-CZ" dirty="0"/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949916"/>
            <a:ext cx="12493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740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3573016"/>
            <a:ext cx="6552728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Nebylo to období politického uvolnění v r. </a:t>
            </a:r>
            <a:r>
              <a:rPr lang="cs-CZ" dirty="0" smtClean="0"/>
              <a:t>1989</a:t>
            </a:r>
            <a:endParaRPr lang="cs-CZ" dirty="0"/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923" y="1949916"/>
            <a:ext cx="12493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807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3356992"/>
            <a:ext cx="6048672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Ano, </a:t>
            </a:r>
            <a:r>
              <a:rPr lang="cs-CZ" dirty="0"/>
              <a:t>bylo to to období politického uvolnění v r. </a:t>
            </a:r>
            <a:r>
              <a:rPr lang="cs-CZ" dirty="0" smtClean="0"/>
              <a:t>1968 </a:t>
            </a:r>
            <a:endParaRPr lang="cs-CZ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899592" y="5229200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Další osobnost</a:t>
            </a:r>
            <a:endParaRPr lang="cs-CZ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4887618" y="5229200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Doplňující otázka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844824"/>
            <a:ext cx="11033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42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 době Pražského jara vstoupili do Československa :</a:t>
            </a:r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2843808" y="5402223"/>
            <a:ext cx="2952328" cy="33855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Vojáci Varšavské smlouvy</a:t>
            </a:r>
            <a:endParaRPr lang="cs-CZ" sz="1600" dirty="0"/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6228184" y="5384778"/>
            <a:ext cx="2736304" cy="33855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Nedošlo k žádné okupaci</a:t>
            </a:r>
            <a:endParaRPr lang="cs-CZ" sz="1600" dirty="0"/>
          </a:p>
        </p:txBody>
      </p:sp>
      <p:sp>
        <p:nvSpPr>
          <p:cNvPr id="6" name="TextovéPole 5">
            <a:hlinkClick r:id="rId4" action="ppaction://hlinksldjump"/>
          </p:cNvPr>
          <p:cNvSpPr txBox="1"/>
          <p:nvPr/>
        </p:nvSpPr>
        <p:spPr>
          <a:xfrm>
            <a:off x="494318" y="5384778"/>
            <a:ext cx="194421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Vojáci NATO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255" y="2000250"/>
            <a:ext cx="40386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89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3429000"/>
            <a:ext cx="3600400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Nebyli to vojáci NATO</a:t>
            </a:r>
            <a:endParaRPr lang="cs-CZ" dirty="0"/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sp>
        <p:nvSpPr>
          <p:cNvPr id="7" name="Veselý obličej 6"/>
          <p:cNvSpPr/>
          <p:nvPr/>
        </p:nvSpPr>
        <p:spPr>
          <a:xfrm>
            <a:off x="6372200" y="2718212"/>
            <a:ext cx="1224136" cy="1286852"/>
          </a:xfrm>
          <a:prstGeom prst="smileyFace">
            <a:avLst>
              <a:gd name="adj" fmla="val -4653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283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48170" y="3429000"/>
            <a:ext cx="3915918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Nedošlo k žádné okupaci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345543"/>
            <a:ext cx="12493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687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3212976"/>
            <a:ext cx="3528392" cy="33855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Byli to vojáci Varšavské smlouvy</a:t>
            </a:r>
            <a:endParaRPr lang="cs-CZ" sz="1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899592" y="5229200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Další osobnost</a:t>
            </a:r>
            <a:endParaRPr lang="cs-CZ" dirty="0"/>
          </a:p>
        </p:txBody>
      </p:sp>
      <p:sp>
        <p:nvSpPr>
          <p:cNvPr id="7" name="Veselý obličej 6"/>
          <p:cNvSpPr/>
          <p:nvPr/>
        </p:nvSpPr>
        <p:spPr>
          <a:xfrm>
            <a:off x="5724128" y="2790220"/>
            <a:ext cx="1080120" cy="135886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333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je to 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83429" y="1957941"/>
            <a:ext cx="4680520" cy="33855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Student Filozofické fakulty UK</a:t>
            </a:r>
            <a:endParaRPr lang="cs-CZ" sz="1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83429" y="2924944"/>
            <a:ext cx="4680520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Protestoval proti okupaci v r. 1968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83429" y="3710568"/>
            <a:ext cx="4680520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Spáchal sebevraždu v  r. 1969</a:t>
            </a:r>
            <a:endParaRPr lang="cs-CZ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323528" y="5111404"/>
            <a:ext cx="230425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Jan Palach</a:t>
            </a:r>
            <a:endParaRPr lang="cs-CZ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3523625" y="5084360"/>
            <a:ext cx="230425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Jan Zajíc</a:t>
            </a:r>
            <a:endParaRPr lang="cs-CZ" dirty="0"/>
          </a:p>
        </p:txBody>
      </p:sp>
      <p:sp>
        <p:nvSpPr>
          <p:cNvPr id="11" name="TextovéPole 10">
            <a:hlinkClick r:id="rId4" action="ppaction://hlinksldjump"/>
          </p:cNvPr>
          <p:cNvSpPr txBox="1"/>
          <p:nvPr/>
        </p:nvSpPr>
        <p:spPr>
          <a:xfrm>
            <a:off x="6372200" y="5111404"/>
            <a:ext cx="230425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Alexandr Dubček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59" y="2222865"/>
            <a:ext cx="1877194" cy="2601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372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27583" y="3200374"/>
            <a:ext cx="374441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Nebyl to Alexandr Dubček</a:t>
            </a:r>
            <a:endParaRPr lang="cs-CZ" dirty="0"/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420888"/>
            <a:ext cx="12493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684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3429000"/>
            <a:ext cx="2664296" cy="33855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Nebyl to Jan Zajíc</a:t>
            </a:r>
            <a:endParaRPr lang="cs-CZ" sz="1600" dirty="0"/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395" y="2483054"/>
            <a:ext cx="12493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8331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48543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48543" y="3429000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Byl to Jan Palach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72000" y="5236923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Doplňující otázka</a:t>
            </a:r>
            <a:endParaRPr lang="cs-CZ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899592" y="5229200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Další osobnost</a:t>
            </a:r>
            <a:endParaRPr lang="cs-CZ" dirty="0"/>
          </a:p>
        </p:txBody>
      </p:sp>
      <p:sp>
        <p:nvSpPr>
          <p:cNvPr id="8" name="Veselý obličej 7"/>
          <p:cNvSpPr/>
          <p:nvPr/>
        </p:nvSpPr>
        <p:spPr>
          <a:xfrm>
            <a:off x="5724128" y="2790220"/>
            <a:ext cx="1080120" cy="135886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325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Kde se Jan Palach upálil ?</a:t>
            </a:r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5220072" y="4653136"/>
            <a:ext cx="338437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Na Náměstí Republiky</a:t>
            </a:r>
            <a:endParaRPr lang="cs-CZ" dirty="0"/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5220072" y="3708160"/>
            <a:ext cx="338437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Na Staroměstském náměstí</a:t>
            </a:r>
            <a:endParaRPr lang="cs-CZ" dirty="0"/>
          </a:p>
        </p:txBody>
      </p:sp>
      <p:sp>
        <p:nvSpPr>
          <p:cNvPr id="6" name="TextovéPole 5">
            <a:hlinkClick r:id="rId4" action="ppaction://hlinksldjump"/>
          </p:cNvPr>
          <p:cNvSpPr txBox="1"/>
          <p:nvPr/>
        </p:nvSpPr>
        <p:spPr>
          <a:xfrm>
            <a:off x="5220072" y="2619917"/>
            <a:ext cx="338437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Na Václavském náměstí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099" y="2321077"/>
            <a:ext cx="3276402" cy="3143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486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77582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61084" y="3212976"/>
            <a:ext cx="3786979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Nebylo to Staroměstské náměstí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05554"/>
            <a:ext cx="12493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759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31640" y="3284984"/>
            <a:ext cx="3600400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Nebylo to Náměstí Republiky</a:t>
            </a:r>
            <a:endParaRPr lang="cs-CZ" dirty="0"/>
          </a:p>
        </p:txBody>
      </p:sp>
      <p:sp>
        <p:nvSpPr>
          <p:cNvPr id="7" name="Veselý obličej 6"/>
          <p:cNvSpPr/>
          <p:nvPr/>
        </p:nvSpPr>
        <p:spPr>
          <a:xfrm>
            <a:off x="6372200" y="2718212"/>
            <a:ext cx="1224136" cy="1286852"/>
          </a:xfrm>
          <a:prstGeom prst="smileyFace">
            <a:avLst>
              <a:gd name="adj" fmla="val -4653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956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3501008"/>
            <a:ext cx="3456384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Bylo to Václavské náměstí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72000" y="5236923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Doplňující otázka</a:t>
            </a:r>
            <a:endParaRPr lang="cs-CZ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899592" y="5229200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Další osobnost</a:t>
            </a:r>
            <a:endParaRPr lang="cs-CZ" dirty="0"/>
          </a:p>
        </p:txBody>
      </p:sp>
      <p:sp>
        <p:nvSpPr>
          <p:cNvPr id="8" name="Veselý obličej 7"/>
          <p:cNvSpPr/>
          <p:nvPr/>
        </p:nvSpPr>
        <p:spPr>
          <a:xfrm>
            <a:off x="5724128" y="2790220"/>
            <a:ext cx="1080120" cy="135886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48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Znáš jméno další oběti roku 1968 ?</a:t>
            </a:r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6588224" y="4796520"/>
            <a:ext cx="1835696" cy="33855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Oldřich Černík</a:t>
            </a:r>
            <a:endParaRPr lang="cs-CZ" sz="1600" dirty="0"/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3779912" y="4796520"/>
            <a:ext cx="1835696" cy="33855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Jan Zajíc</a:t>
            </a:r>
            <a:endParaRPr lang="cs-CZ" sz="1600" dirty="0"/>
          </a:p>
        </p:txBody>
      </p:sp>
      <p:sp>
        <p:nvSpPr>
          <p:cNvPr id="6" name="TextovéPole 5">
            <a:hlinkClick r:id="rId4" action="ppaction://hlinksldjump"/>
          </p:cNvPr>
          <p:cNvSpPr txBox="1"/>
          <p:nvPr/>
        </p:nvSpPr>
        <p:spPr>
          <a:xfrm>
            <a:off x="539552" y="4782427"/>
            <a:ext cx="2088232" cy="33855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Alexandr Dubček</a:t>
            </a:r>
            <a:endParaRPr lang="cs-CZ" sz="16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58" y="1988840"/>
            <a:ext cx="2267804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425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77582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82112" y="3284984"/>
            <a:ext cx="3217880" cy="33855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Nebyl to Alexandr Dubček</a:t>
            </a:r>
            <a:endParaRPr lang="cs-CZ" sz="1600" dirty="0"/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sp>
        <p:nvSpPr>
          <p:cNvPr id="7" name="Veselý obličej 6"/>
          <p:cNvSpPr/>
          <p:nvPr/>
        </p:nvSpPr>
        <p:spPr>
          <a:xfrm>
            <a:off x="6372200" y="2718212"/>
            <a:ext cx="1224136" cy="1286852"/>
          </a:xfrm>
          <a:prstGeom prst="smileyFace">
            <a:avLst>
              <a:gd name="adj" fmla="val -4653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062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77582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40054" y="3212976"/>
            <a:ext cx="3591985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Nebyl to Oldřich Černík</a:t>
            </a:r>
            <a:endParaRPr lang="cs-CZ" dirty="0"/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3491880" y="4193367"/>
            <a:ext cx="2880320" cy="115212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ZPĚT</a:t>
            </a:r>
            <a:endParaRPr lang="cs-CZ" b="1" dirty="0"/>
          </a:p>
        </p:txBody>
      </p:sp>
      <p:sp>
        <p:nvSpPr>
          <p:cNvPr id="7" name="Veselý obličej 6"/>
          <p:cNvSpPr/>
          <p:nvPr/>
        </p:nvSpPr>
        <p:spPr>
          <a:xfrm>
            <a:off x="6372200" y="2718212"/>
            <a:ext cx="1224136" cy="1286852"/>
          </a:xfrm>
          <a:prstGeom prst="smileyFace">
            <a:avLst>
              <a:gd name="adj" fmla="val -4653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50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77582" y="2420888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77582" y="3561739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 Byl to Jan Zajíc</a:t>
            </a:r>
            <a:endParaRPr lang="cs-CZ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899592" y="5229200"/>
            <a:ext cx="266429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Další osobnost</a:t>
            </a:r>
            <a:endParaRPr lang="cs-CZ" dirty="0"/>
          </a:p>
        </p:txBody>
      </p:sp>
      <p:sp>
        <p:nvSpPr>
          <p:cNvPr id="6" name="Veselý obličej 5"/>
          <p:cNvSpPr/>
          <p:nvPr/>
        </p:nvSpPr>
        <p:spPr>
          <a:xfrm>
            <a:off x="5724128" y="2790220"/>
            <a:ext cx="1080120" cy="135886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634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Kdo je to ?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707904" y="2348880"/>
            <a:ext cx="4536504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Česká politička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07904" y="3059668"/>
            <a:ext cx="4536504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Oběť justiční vraždy v 50. letech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07904" y="3645024"/>
            <a:ext cx="4536504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Symbol odporu proti totalitě</a:t>
            </a:r>
            <a:endParaRPr lang="cs-CZ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3347864" y="5620598"/>
            <a:ext cx="2268252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Miluše Horáková</a:t>
            </a:r>
            <a:endParaRPr lang="cs-CZ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323528" y="5620598"/>
            <a:ext cx="2268252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Milada Horáková</a:t>
            </a:r>
            <a:endParaRPr lang="cs-CZ" dirty="0"/>
          </a:p>
        </p:txBody>
      </p:sp>
      <p:sp>
        <p:nvSpPr>
          <p:cNvPr id="11" name="TextovéPole 10">
            <a:hlinkClick r:id="rId4" action="ppaction://hlinksldjump"/>
          </p:cNvPr>
          <p:cNvSpPr txBox="1"/>
          <p:nvPr/>
        </p:nvSpPr>
        <p:spPr>
          <a:xfrm>
            <a:off x="6300192" y="5620598"/>
            <a:ext cx="2268252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Milada Horáčková</a:t>
            </a:r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88" y="1910834"/>
            <a:ext cx="3286125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831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2348880"/>
            <a:ext cx="374441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3580521"/>
            <a:ext cx="3312368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Nebyla to Miluše Horáková</a:t>
            </a:r>
            <a:endParaRPr lang="cs-CZ" dirty="0"/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2841306" y="4842250"/>
            <a:ext cx="2738806" cy="864096"/>
          </a:xfrm>
          <a:prstGeom prst="left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7" name="Veselý obličej 6"/>
          <p:cNvSpPr/>
          <p:nvPr/>
        </p:nvSpPr>
        <p:spPr>
          <a:xfrm>
            <a:off x="6372200" y="2718212"/>
            <a:ext cx="1224136" cy="1286852"/>
          </a:xfrm>
          <a:prstGeom prst="smileyFace">
            <a:avLst>
              <a:gd name="adj" fmla="val -4653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391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2348880"/>
            <a:ext cx="374441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28665" y="3501008"/>
            <a:ext cx="374441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Nebyla to Milada Horáčková</a:t>
            </a:r>
            <a:endParaRPr lang="cs-CZ" dirty="0"/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2841306" y="4842250"/>
            <a:ext cx="2738806" cy="864096"/>
          </a:xfrm>
          <a:prstGeom prst="left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7" name="Veselý obličej 6"/>
          <p:cNvSpPr/>
          <p:nvPr/>
        </p:nvSpPr>
        <p:spPr>
          <a:xfrm>
            <a:off x="6372200" y="2718212"/>
            <a:ext cx="1224136" cy="1286852"/>
          </a:xfrm>
          <a:prstGeom prst="smileyFace">
            <a:avLst>
              <a:gd name="adj" fmla="val -4653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607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2348880"/>
            <a:ext cx="374441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28665" y="3429000"/>
            <a:ext cx="3744416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Byla to Milada Horáková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23928" y="5013176"/>
            <a:ext cx="1339619" cy="369332"/>
          </a:xfrm>
          <a:prstGeom prst="rect">
            <a:avLst/>
          </a:prstGeom>
          <a:solidFill>
            <a:srgbClr val="00B050"/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Blahopřeji</a:t>
            </a:r>
            <a:endParaRPr lang="cs-CZ" dirty="0"/>
          </a:p>
        </p:txBody>
      </p:sp>
      <p:sp>
        <p:nvSpPr>
          <p:cNvPr id="7" name="Veselý obličej 6"/>
          <p:cNvSpPr/>
          <p:nvPr/>
        </p:nvSpPr>
        <p:spPr>
          <a:xfrm>
            <a:off x="7236296" y="3933056"/>
            <a:ext cx="1584176" cy="1800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9370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373563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84806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Zdroje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000" dirty="0">
                <a:hlinkClick r:id="rId2"/>
              </a:rPr>
              <a:t>http://</a:t>
            </a:r>
            <a:r>
              <a:rPr lang="cs-CZ" sz="1000" dirty="0" smtClean="0">
                <a:hlinkClick r:id="rId2"/>
              </a:rPr>
              <a:t>www.hrad.cz/en/president-of-the-cr/former-presidents/klement-gottwald.shtml</a:t>
            </a:r>
            <a:endParaRPr lang="cs-CZ" sz="1000" dirty="0" smtClean="0"/>
          </a:p>
          <a:p>
            <a:r>
              <a:rPr lang="cs-CZ" sz="1000" dirty="0">
                <a:hlinkClick r:id="rId3"/>
              </a:rPr>
              <a:t>http://</a:t>
            </a:r>
            <a:r>
              <a:rPr lang="cs-CZ" sz="1000" dirty="0" smtClean="0">
                <a:hlinkClick r:id="rId3"/>
              </a:rPr>
              <a:t>www.gamepark.cz/977397739773_klement_gottwald_977397739773_478874.htm</a:t>
            </a:r>
            <a:endParaRPr lang="cs-CZ" sz="1000" dirty="0" smtClean="0"/>
          </a:p>
          <a:p>
            <a:r>
              <a:rPr lang="cs-CZ" sz="1000" dirty="0">
                <a:hlinkClick r:id="rId4"/>
              </a:rPr>
              <a:t>http://www.ceskatelevize.cz/porady/10155784444-prazske-jaro-1968/20838254315</a:t>
            </a:r>
            <a:r>
              <a:rPr lang="cs-CZ" sz="1000" dirty="0" smtClean="0">
                <a:hlinkClick r:id="rId4"/>
              </a:rPr>
              <a:t>/</a:t>
            </a:r>
            <a:endParaRPr lang="cs-CZ" sz="1000" dirty="0" smtClean="0"/>
          </a:p>
          <a:p>
            <a:r>
              <a:rPr lang="cs-CZ" sz="1000" dirty="0">
                <a:hlinkClick r:id="rId5"/>
              </a:rPr>
              <a:t>http://</a:t>
            </a:r>
            <a:r>
              <a:rPr lang="cs-CZ" sz="1000" dirty="0" smtClean="0">
                <a:hlinkClick r:id="rId5"/>
              </a:rPr>
              <a:t>www.novinky.cz/domaci/209046-jak-kgb-zmenila-tvar-prazskeho-jara.html</a:t>
            </a:r>
            <a:endParaRPr lang="cs-CZ" sz="1000" dirty="0" smtClean="0"/>
          </a:p>
          <a:p>
            <a:r>
              <a:rPr lang="cs-CZ" sz="1000" dirty="0">
                <a:hlinkClick r:id="rId6"/>
              </a:rPr>
              <a:t>http://</a:t>
            </a:r>
            <a:r>
              <a:rPr lang="cs-CZ" sz="1000" dirty="0" smtClean="0">
                <a:hlinkClick r:id="rId6"/>
              </a:rPr>
              <a:t>www.totalita.cz/pomnik/pomnik_praha_003.php</a:t>
            </a:r>
            <a:endParaRPr lang="cs-CZ" sz="1000" dirty="0" smtClean="0"/>
          </a:p>
          <a:p>
            <a:r>
              <a:rPr lang="cs-CZ" sz="1000" dirty="0">
                <a:hlinkClick r:id="rId7"/>
              </a:rPr>
              <a:t>http://</a:t>
            </a:r>
            <a:r>
              <a:rPr lang="cs-CZ" sz="1000" dirty="0" smtClean="0">
                <a:hlinkClick r:id="rId7"/>
              </a:rPr>
              <a:t>upload.wikimedia.org/wikipedia/en/c/c0/JanPalach.jpg</a:t>
            </a:r>
            <a:endParaRPr lang="cs-CZ" sz="1000" dirty="0" smtClean="0"/>
          </a:p>
          <a:p>
            <a:r>
              <a:rPr lang="cs-CZ" sz="1000" dirty="0"/>
              <a:t>ww.google.com/</a:t>
            </a:r>
            <a:r>
              <a:rPr lang="cs-CZ" sz="1000" dirty="0" err="1"/>
              <a:t>imgres?imgurl</a:t>
            </a:r>
            <a:r>
              <a:rPr lang="cs-CZ" sz="1000" dirty="0"/>
              <a:t>=http://proces-h.ic.cz/</a:t>
            </a:r>
            <a:r>
              <a:rPr lang="cs-CZ" sz="1000" dirty="0" err="1"/>
              <a:t>obrazky</a:t>
            </a:r>
            <a:r>
              <a:rPr lang="cs-CZ" sz="1000" dirty="0"/>
              <a:t>/proces/</a:t>
            </a:r>
            <a:r>
              <a:rPr lang="cs-CZ" sz="1000" dirty="0" err="1"/>
              <a:t>prubeh</a:t>
            </a:r>
            <a:r>
              <a:rPr lang="cs-CZ" sz="1000" dirty="0"/>
              <a:t>/</a:t>
            </a:r>
            <a:r>
              <a:rPr lang="cs-CZ" sz="1000" dirty="0" err="1"/>
              <a:t>mhusoudu.jpg&amp;imgrefurl</a:t>
            </a:r>
            <a:r>
              <a:rPr lang="cs-CZ" sz="1000" dirty="0"/>
              <a:t>=http://proces-h.ic.cz/?s%3Dproces%26ps%3Dprubeh&amp;h=413&amp;w=300&amp;sz=16&amp;tbnid=_gjXK71BRQLQYM:&amp;</a:t>
            </a:r>
            <a:r>
              <a:rPr lang="cs-CZ" sz="1000" dirty="0" err="1"/>
              <a:t>tbnh</a:t>
            </a:r>
            <a:r>
              <a:rPr lang="cs-CZ" sz="1000" dirty="0"/>
              <a:t>=102&amp;tbnw=74&amp;prev=/search%3Fq%3DmiladA%2BHOR%25C3%2581KOV%25C3%2581%26tbm%3Disch%26tbo%3Du&amp;zoom=1&amp;q=</a:t>
            </a:r>
            <a:r>
              <a:rPr lang="cs-CZ" sz="1000" dirty="0" err="1"/>
              <a:t>miladA+HORÁKOVÁ&amp;usg</a:t>
            </a:r>
            <a:r>
              <a:rPr lang="cs-CZ" sz="1000" dirty="0"/>
              <a:t>=__pwm2xk5P2z5vMSWVOC-tdUwaKB4=&amp;</a:t>
            </a:r>
            <a:r>
              <a:rPr lang="cs-CZ" sz="1000" dirty="0" err="1"/>
              <a:t>docid</a:t>
            </a:r>
            <a:r>
              <a:rPr lang="cs-CZ" sz="1000" dirty="0"/>
              <a:t>=IvjXHAAEXZ2pfM&amp;sa=</a:t>
            </a:r>
            <a:r>
              <a:rPr lang="cs-CZ" sz="1000" dirty="0" err="1"/>
              <a:t>X&amp;ei</a:t>
            </a:r>
            <a:r>
              <a:rPr lang="cs-CZ" sz="1000" dirty="0"/>
              <a:t>=kZkiULLrC-2O4gS6woC4DQ&amp;ved=0CGEQ9QEwAw&amp;dur=436</a:t>
            </a:r>
          </a:p>
        </p:txBody>
      </p:sp>
    </p:spTree>
    <p:extLst>
      <p:ext uri="{BB962C8B-B14F-4D97-AF65-F5344CB8AC3E}">
        <p14:creationId xmlns:p14="http://schemas.microsoft.com/office/powerpoint/2010/main" val="38125753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ékárna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Lékárn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544</TotalTime>
  <Words>535</Words>
  <Application>Microsoft Office PowerPoint</Application>
  <PresentationFormat>Předvádění na obrazovce (4:3)</PresentationFormat>
  <Paragraphs>167</Paragraphs>
  <Slides>44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44</vt:i4>
      </vt:variant>
    </vt:vector>
  </HeadingPairs>
  <TitlesOfParts>
    <vt:vector size="45" baseType="lpstr">
      <vt:lpstr>Lékárna</vt:lpstr>
      <vt:lpstr>Prezentace aplikace PowerPoint</vt:lpstr>
      <vt:lpstr>Kdo je kdo ?</vt:lpstr>
      <vt:lpstr>Kdo je to?</vt:lpstr>
      <vt:lpstr>Prezentace aplikace PowerPoint</vt:lpstr>
      <vt:lpstr>Prezentace aplikace PowerPoint</vt:lpstr>
      <vt:lpstr>Prezentace aplikace PowerPoint</vt:lpstr>
      <vt:lpstr>Ve kterém roce byl K. Gottwald zvolen prezidentem ?</vt:lpstr>
      <vt:lpstr>Prezentace aplikace PowerPoint</vt:lpstr>
      <vt:lpstr>Prezentace aplikace PowerPoint</vt:lpstr>
      <vt:lpstr>Prezentace aplikace PowerPoint</vt:lpstr>
      <vt:lpstr>Kdy se komunisté dostali k moci ?</vt:lpstr>
      <vt:lpstr>Prezentace aplikace PowerPoint</vt:lpstr>
      <vt:lpstr>Prezentace aplikace PowerPoint</vt:lpstr>
      <vt:lpstr>Prezentace aplikace PowerPoint</vt:lpstr>
      <vt:lpstr>Kdo je to?</vt:lpstr>
      <vt:lpstr>Prezentace aplikace PowerPoint</vt:lpstr>
      <vt:lpstr>Prezentace aplikace PowerPoint</vt:lpstr>
      <vt:lpstr>Prezentace aplikace PowerPoint</vt:lpstr>
      <vt:lpstr>Pražské jaro bylo období :</vt:lpstr>
      <vt:lpstr>Prezentace aplikace PowerPoint</vt:lpstr>
      <vt:lpstr>Prezentace aplikace PowerPoint</vt:lpstr>
      <vt:lpstr>Prezentace aplikace PowerPoint</vt:lpstr>
      <vt:lpstr>V době Pražského jara vstoupili do Československa :</vt:lpstr>
      <vt:lpstr>Prezentace aplikace PowerPoint</vt:lpstr>
      <vt:lpstr>Prezentace aplikace PowerPoint</vt:lpstr>
      <vt:lpstr>Prezentace aplikace PowerPoint</vt:lpstr>
      <vt:lpstr>Kdo je to ?</vt:lpstr>
      <vt:lpstr>Prezentace aplikace PowerPoint</vt:lpstr>
      <vt:lpstr>Prezentace aplikace PowerPoint</vt:lpstr>
      <vt:lpstr>Prezentace aplikace PowerPoint</vt:lpstr>
      <vt:lpstr>Kde se Jan Palach upálil ?</vt:lpstr>
      <vt:lpstr>Prezentace aplikace PowerPoint</vt:lpstr>
      <vt:lpstr>Prezentace aplikace PowerPoint</vt:lpstr>
      <vt:lpstr>Prezentace aplikace PowerPoint</vt:lpstr>
      <vt:lpstr>Znáš jméno další oběti roku 1968 ?</vt:lpstr>
      <vt:lpstr>Prezentace aplikace PowerPoint</vt:lpstr>
      <vt:lpstr>Prezentace aplikace PowerPoint</vt:lpstr>
      <vt:lpstr>Prezentace aplikace PowerPoint</vt:lpstr>
      <vt:lpstr>Kdo je to ?</vt:lpstr>
      <vt:lpstr>Prezentace aplikace PowerPoint</vt:lpstr>
      <vt:lpstr>Prezentace aplikace PowerPoint</vt:lpstr>
      <vt:lpstr>Prezentace aplikace PowerPoint</vt:lpstr>
      <vt:lpstr>Zdroje</vt:lpstr>
      <vt:lpstr>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Kdo je kdo ?</dc:title>
  <dc:creator>OEM</dc:creator>
  <cp:lastModifiedBy>OEM</cp:lastModifiedBy>
  <cp:revision>54</cp:revision>
  <dcterms:created xsi:type="dcterms:W3CDTF">2011-07-26T16:22:17Z</dcterms:created>
  <dcterms:modified xsi:type="dcterms:W3CDTF">2012-10-01T18:20:16Z</dcterms:modified>
</cp:coreProperties>
</file>