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59" r:id="rId2"/>
    <p:sldMasterId id="2147483660" r:id="rId3"/>
  </p:sldMasterIdLst>
  <p:sldIdLst>
    <p:sldId id="261" r:id="rId4"/>
    <p:sldId id="256" r:id="rId5"/>
    <p:sldId id="257" r:id="rId6"/>
    <p:sldId id="258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CAF3D05B-276C-4DBA-A22C-D117E39F1F2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avLst/>
            <a:gdLst>
              <a:gd name="G0" fmla="+- 618 0 0"/>
              <a:gd name="T0" fmla="*/ 0 w 1000"/>
              <a:gd name="T1" fmla="*/ 0 h 1000"/>
              <a:gd name="T2" fmla="*/ 618 w 1000"/>
              <a:gd name="T3" fmla="*/ 0 h 1000"/>
              <a:gd name="T4" fmla="*/ 618 w 1000"/>
              <a:gd name="T5" fmla="*/ 1000 h 1000"/>
              <a:gd name="T6" fmla="*/ 0 w 1000"/>
              <a:gd name="T7" fmla="*/ 1000 h 1000"/>
              <a:gd name="T8" fmla="*/ 0 w 1000"/>
              <a:gd name="T9" fmla="*/ 0 h 1000"/>
              <a:gd name="T10" fmla="*/ 1000 w 1000"/>
              <a:gd name="T11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 sz="2400">
              <a:latin typeface="Times New Roman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F86C17-FB6E-4470-AC43-14A91266C67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951663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3E8720-C94B-4DB0-B525-D4D88849581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151471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F1A089-91AA-48D5-844C-83EAC628DA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08632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FD038-B382-4090-9CDF-DCB39662223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81256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31C132-EA30-48A3-BAE2-997842CDA4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061252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AC8D09-94D2-4EEC-9F04-15B655CD5F4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60697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A3BDDD-2A65-4A19-91E3-363F577A3F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349062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600BBF-618B-4C08-815D-644694D5C0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980022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A2BE5F-E531-4047-8543-F14840CA34B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895125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13E217-999B-4579-A0D5-46D3F74BDB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085007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D5CC49-F133-45C8-83B4-E8A4F098C34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484805"/>
      </p:ext>
    </p:extLst>
  </p:cSld>
  <p:clrMapOvr>
    <a:masterClrMapping/>
  </p:clrMapOvr>
  <p:transition>
    <p:cover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21987-58D9-4AD4-BFB0-1253E2EE1C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527948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5718C3-75BE-4C7E-ACFE-00692EB95E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614892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C33860-2759-4B77-A020-1087C77874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677750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BB635-48CC-41DA-B6D9-E6CFE75E8B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560266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FC4C5B-7F6D-4D53-8899-124450DAA4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457238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C45175-3073-456B-BE6F-C19B532890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973209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52B08-450C-4EEF-8094-8F6727CDEE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0087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CFFC2-9AD6-4EAF-B0AC-3EDC188347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462339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E73283-BA77-4AD7-A08C-24FDDF10F5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198039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9350E6-E960-4E6E-9F31-0DCB2043C8B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165879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3072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2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3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4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3075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5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5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5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5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6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7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8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79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0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1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3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4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5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6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7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8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9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0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1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2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93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0938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939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0940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941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942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5970A81-CE05-43D2-8549-712860643D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13C36F8-10AA-466A-8AEF-7D2D8A23FB0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669623"/>
      </p:ext>
    </p:extLst>
  </p:cSld>
  <p:clrMapOvr>
    <a:masterClrMapping/>
  </p:clrMapOvr>
  <p:transition advClick="0" advTm="5000"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73967AC-CF26-4A61-B2C8-0B55B0BE477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718769"/>
      </p:ext>
    </p:extLst>
  </p:cSld>
  <p:clrMapOvr>
    <a:masterClrMapping/>
  </p:clrMapOvr>
  <p:transition advClick="0" advTm="5000"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5BB28EF-F005-49B4-BBCD-C6FA52DD9B4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953068"/>
      </p:ext>
    </p:extLst>
  </p:cSld>
  <p:clrMapOvr>
    <a:masterClrMapping/>
  </p:clrMapOvr>
  <p:transition advClick="0" advTm="5000"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0A5E136-61EF-429B-97CF-32F3130EFE0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429264"/>
      </p:ext>
    </p:extLst>
  </p:cSld>
  <p:clrMapOvr>
    <a:masterClrMapping/>
  </p:clrMapOvr>
  <p:transition advClick="0" advTm="5000"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637029A-73F9-4138-B17D-321537AC47A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512634"/>
      </p:ext>
    </p:extLst>
  </p:cSld>
  <p:clrMapOvr>
    <a:masterClrMapping/>
  </p:clrMapOvr>
  <p:transition advClick="0" advTm="5000"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A86D219-2B6F-45D0-856B-570D91BB348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344075"/>
      </p:ext>
    </p:extLst>
  </p:cSld>
  <p:clrMapOvr>
    <a:masterClrMapping/>
  </p:clrMapOvr>
  <p:transition advClick="0" advTm="5000"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A8B1FAC-FF93-47E3-A2CA-F0FCA567B76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493002"/>
      </p:ext>
    </p:extLst>
  </p:cSld>
  <p:clrMapOvr>
    <a:masterClrMapping/>
  </p:clrMapOvr>
  <p:transition advClick="0" advTm="5000"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EBD0623-E2CF-4A1A-B085-A98385DEBAB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243720"/>
      </p:ext>
    </p:extLst>
  </p:cSld>
  <p:clrMapOvr>
    <a:masterClrMapping/>
  </p:clrMapOvr>
  <p:transition advClick="0" advTm="5000"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6A62679-E31E-44B5-85BF-A337C1E3D05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53658"/>
      </p:ext>
    </p:extLst>
  </p:cSld>
  <p:clrMapOvr>
    <a:masterClrMapping/>
  </p:clrMapOvr>
  <p:transition advClick="0" advTm="5000"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AD6DB23-ACD2-444C-9071-93CF971A3F5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511657"/>
      </p:ext>
    </p:extLst>
  </p:cSld>
  <p:clrMapOvr>
    <a:masterClrMapping/>
  </p:clrMapOvr>
  <p:transition advClick="0" advTm="5000"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609600" y="1566863"/>
            <a:ext cx="7958138" cy="109537"/>
          </a:xfrm>
          <a:custGeom>
            <a:avLst/>
            <a:gdLst>
              <a:gd name="G0" fmla="+- 585 0 0"/>
              <a:gd name="T0" fmla="*/ 0 w 1000"/>
              <a:gd name="T1" fmla="*/ 0 h 1000"/>
              <a:gd name="T2" fmla="*/ 585 w 1000"/>
              <a:gd name="T3" fmla="*/ 0 h 1000"/>
              <a:gd name="T4" fmla="*/ 585 w 1000"/>
              <a:gd name="T5" fmla="*/ 1000 h 1000"/>
              <a:gd name="T6" fmla="*/ 0 w 1000"/>
              <a:gd name="T7" fmla="*/ 1000 h 1000"/>
              <a:gd name="T8" fmla="*/ 0 w 1000"/>
              <a:gd name="T9" fmla="*/ 0 h 1000"/>
              <a:gd name="T10" fmla="*/ 1000 w 1000"/>
              <a:gd name="T11" fmla="*/ 0 h 1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 sz="2400">
              <a:latin typeface="Times New Roman" charset="0"/>
            </a:endParaRPr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1434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F8CF60E-AF03-4612-957A-4CE60DB1B95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itchFamily="34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304925" indent="-395288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o"/>
        <a:defRPr sz="2300">
          <a:solidFill>
            <a:schemeClr val="tx1"/>
          </a:solidFill>
          <a:latin typeface="+mn-lt"/>
        </a:defRPr>
      </a:lvl3pPr>
      <a:lvl4pPr marL="1693863" indent="-3873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939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511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30083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655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922713" indent="-398463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B2994067-FE83-4978-81AC-0A2FE34C0B5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29699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0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1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2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3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4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5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6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7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8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09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0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1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2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3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4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5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6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7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8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19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0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1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2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3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4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5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6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7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8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29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30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29731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2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3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4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5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6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7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8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39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0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1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2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3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4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5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6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7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8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49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0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1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2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3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4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5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6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7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8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59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0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1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2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3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4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5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6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7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8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69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0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1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2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3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4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5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6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7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8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79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0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1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2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3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4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5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6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7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8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89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0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1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2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3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4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5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6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7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8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799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0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1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2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3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4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5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6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7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8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09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0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1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2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3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4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5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6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7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8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19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0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1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2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3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4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5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6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7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8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29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0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1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2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3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4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5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6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7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8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39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0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1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2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3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4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5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6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7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8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49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0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1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2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3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4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5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6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7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8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59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0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1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2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3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4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5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6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7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8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69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0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1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2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3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4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5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6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7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8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79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0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1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2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3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4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5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6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7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8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89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0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1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2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3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4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5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6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7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8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899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0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1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2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3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4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5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6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7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8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09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10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11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12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9913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9914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6F202629-93E2-42FA-AC37-EF409C8C13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9915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9916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9917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918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VY_32_INOVACE_21_Opakování – situace před první světovou válkou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Kontrolní opakovací test D – 9. třída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Situace ve světě a v českých zemích před 1. světovou válkou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/>
              <a:t>1) Největší koloniální velmocí byla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Anglie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Německo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Rakousko – Uhersko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Španělsko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/>
              <a:t>2) V Rakousko – Uhersku byl císařem: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.................................................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620713"/>
            <a:ext cx="8001000" cy="2087562"/>
          </a:xfrm>
        </p:spPr>
        <p:txBody>
          <a:bodyPr/>
          <a:lstStyle/>
          <a:p>
            <a:r>
              <a:rPr lang="cs-CZ" sz="3400"/>
              <a:t>3) Rozvoj vědy a techniky před 1.světovou válkou – příčinu vztekliny objevil.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3213100"/>
            <a:ext cx="8001000" cy="2898775"/>
          </a:xfrm>
        </p:spPr>
        <p:txBody>
          <a:bodyPr/>
          <a:lstStyle/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Louis Pasteur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Robert Koch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Alfréd Nobel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Wilhelm Roentgen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74675" y="304800"/>
            <a:ext cx="8001000" cy="2332038"/>
          </a:xfrm>
        </p:spPr>
        <p:txBody>
          <a:bodyPr/>
          <a:lstStyle/>
          <a:p>
            <a:r>
              <a:rPr lang="cs-CZ" sz="3400"/>
              <a:t>4) Rozvoj vědy a techniky před 1.světovou válkou – zřejmě největším vynálezcem byl: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6738" y="2997200"/>
            <a:ext cx="8001000" cy="3022600"/>
          </a:xfrm>
        </p:spPr>
        <p:txBody>
          <a:bodyPr/>
          <a:lstStyle/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Daimler a Benz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Bratři Lumiérové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Thomas Alva Edison</a:t>
            </a:r>
          </a:p>
          <a:p>
            <a:pPr marL="571500" indent="-571500">
              <a:buFont typeface="Wingdings" pitchFamily="2" charset="2"/>
              <a:buAutoNum type="alphaLcParenR"/>
            </a:pPr>
            <a:r>
              <a:rPr lang="cs-CZ"/>
              <a:t>Marcony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fil">
  <a:themeElements>
    <a:clrScheme name="Profil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fil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94</TotalTime>
  <Words>104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Verdana</vt:lpstr>
      <vt:lpstr>Times New Roman</vt:lpstr>
      <vt:lpstr>Wingdings</vt:lpstr>
      <vt:lpstr>Calibri</vt:lpstr>
      <vt:lpstr>Profil</vt:lpstr>
      <vt:lpstr>Výchozí návrh</vt:lpstr>
      <vt:lpstr>Body</vt:lpstr>
      <vt:lpstr>VY_32_INOVACE_21_Opakování – situace před první světovou válkou</vt:lpstr>
      <vt:lpstr>Kontrolní opakovací test D – 9. třída</vt:lpstr>
      <vt:lpstr>1) Největší koloniální velmocí byla</vt:lpstr>
      <vt:lpstr>2) V Rakousko – Uhersku byl císařem:</vt:lpstr>
      <vt:lpstr>3) Rozvoj vědy a techniky před 1.světovou válkou – příčinu vztekliny objevil.</vt:lpstr>
      <vt:lpstr>4) Rozvoj vědy a techniky před 1.světovou válkou – zřejmě největším vynálezcem byl: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krejza</cp:lastModifiedBy>
  <cp:revision>5</cp:revision>
  <dcterms:created xsi:type="dcterms:W3CDTF">2010-12-03T09:07:37Z</dcterms:created>
  <dcterms:modified xsi:type="dcterms:W3CDTF">2011-08-10T15:37:51Z</dcterms:modified>
</cp:coreProperties>
</file>