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0136EC1-0602-4753-8C99-178E2291D644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607C4DF-57D6-41C6-8C5A-BAF2EFC22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3" y="1772816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775957" y="3389962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95536" y="4020466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VY_32_INOVACE_19_Člověk a společnost_7.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ročník_FERDINAND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I.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857601" y="489558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08.0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5.2012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829757" y="5562389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604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02627"/>
          </a:xfrm>
        </p:spPr>
        <p:txBody>
          <a:bodyPr>
            <a:normAutofit/>
          </a:bodyPr>
          <a:lstStyle/>
          <a:p>
            <a:pPr marL="109728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400" dirty="0" smtClean="0"/>
              <a:t>Prezentace je určena pro žáky 7. ročníku.</a:t>
            </a:r>
          </a:p>
          <a:p>
            <a:pPr marL="109728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400" dirty="0" smtClean="0"/>
              <a:t>Vysvětluje, s jakými problémy se musel Ferdinand I. </a:t>
            </a:r>
            <a:r>
              <a:rPr lang="cs-CZ" sz="1400" dirty="0"/>
              <a:t>v Čechách </a:t>
            </a:r>
            <a:r>
              <a:rPr lang="cs-CZ" sz="1400" dirty="0" smtClean="0"/>
              <a:t>potýkat. Popisuje události vedoucí k 1. stavovskému povstání.</a:t>
            </a:r>
          </a:p>
          <a:p>
            <a:pPr marL="109728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400" dirty="0" smtClean="0"/>
              <a:t>počet hodin: 1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12761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Ferdinand 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764704"/>
            <a:ext cx="8435280" cy="532859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roce 1526 padl </a:t>
            </a:r>
            <a:r>
              <a:rPr lang="cs-CZ" sz="2600" dirty="0" smtClean="0"/>
              <a:t>Ludvík Jagellonský v </a:t>
            </a:r>
            <a:r>
              <a:rPr lang="cs-CZ" sz="2600" dirty="0" smtClean="0"/>
              <a:t>bitvě …………… 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Nejpravděpodobnějším kandidátem na český i uherský trůn se stal jeho švagr 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Uhrách a ve vedlejších zemích Koruny české byly jeho nároky na trůn uznány a přijali ho jako krále dědičného.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Češi si prosadili, že budou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		krále volit.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Ferdinand I.</a:t>
            </a:r>
            <a:endParaRPr lang="cs-CZ" sz="3600" dirty="0"/>
          </a:p>
        </p:txBody>
      </p:sp>
      <p:pic>
        <p:nvPicPr>
          <p:cNvPr id="1026" name="Picture 2" descr="http://upload.wikimedia.org/wikipedia/commons/a/ae/Ferdinand_I_by_Martin_Ro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29696">
            <a:off x="6489940" y="4014746"/>
            <a:ext cx="1832950" cy="26802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91264" cy="5602627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Habsburské soustátí nebylo jednotnou zemí, spojovala je pouze osoba panovníka – tzv. </a:t>
            </a:r>
            <a:r>
              <a:rPr lang="cs-CZ" sz="2600" b="1" dirty="0" smtClean="0"/>
              <a:t>personální unie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b="1" dirty="0" smtClean="0"/>
              <a:t>Náboženství: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Ferdinand byl katolík.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Většina Čechů nebyla katolického vyznání.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Zavedl rekatolizaci.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Do Prahy pozval Jezuity – mnišský řád, který šířil křesťanství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567463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b="1" dirty="0" smtClean="0"/>
              <a:t>Způsob vlády: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České země byly stavovská monarchie.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Ferdinand byl zvyklý na absolutistickou vládu.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Prosazoval absolutismus– to vedlo k </a:t>
            </a:r>
            <a:r>
              <a:rPr lang="cs-CZ" sz="2400" b="1" dirty="0" smtClean="0"/>
              <a:t>1. stavovskému povstání, </a:t>
            </a:r>
            <a:r>
              <a:rPr lang="cs-CZ" sz="2400" dirty="0" smtClean="0"/>
              <a:t>které </a:t>
            </a:r>
            <a:r>
              <a:rPr lang="cs-CZ" sz="2400" dirty="0" smtClean="0"/>
              <a:t>potlačil.</a:t>
            </a:r>
            <a:endParaRPr lang="cs-CZ" sz="2400" dirty="0" smtClean="0"/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Omezil moc stavů – především měst.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b="1" dirty="0" smtClean="0"/>
              <a:t>Řízení státu: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Dochází k centralizaci.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Ve Vídni vznikají nové ústřední úřady, které podléhaly přímo panovníkovi.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8139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Co je personální unie?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S jakými problémy se Ferdinand I. v </a:t>
            </a:r>
            <a:r>
              <a:rPr lang="cs-CZ" sz="2600" dirty="0"/>
              <a:t>Č</a:t>
            </a:r>
            <a:r>
              <a:rPr lang="cs-CZ" sz="2600" dirty="0" smtClean="0"/>
              <a:t>echách potýkal?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Proč došlo v Čechách ke stavovskému povstání?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Jak dopadlo?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Co je rekatolizace?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Odpověz na otázky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8936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9666" y="404663"/>
            <a:ext cx="37353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Použitá literatura: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8280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VÁLKOVÁ VERONIKA. </a:t>
            </a:r>
            <a:r>
              <a:rPr lang="cs-CZ" sz="2000" i="1" dirty="0"/>
              <a:t>Dějepis 7</a:t>
            </a:r>
            <a:r>
              <a:rPr lang="cs-CZ" sz="2000" dirty="0"/>
              <a:t>: </a:t>
            </a:r>
            <a:r>
              <a:rPr lang="cs-CZ" sz="2000" i="1" dirty="0"/>
              <a:t>středověk a raný novověk</a:t>
            </a:r>
            <a:r>
              <a:rPr lang="cs-CZ" sz="2000" dirty="0"/>
              <a:t>. Praha: </a:t>
            </a:r>
            <a:r>
              <a:rPr lang="cs-CZ" sz="2000" dirty="0" smtClean="0"/>
              <a:t>2009, SPN</a:t>
            </a:r>
            <a:r>
              <a:rPr lang="cs-CZ" sz="2000" dirty="0"/>
              <a:t>. </a:t>
            </a:r>
            <a:r>
              <a:rPr lang="cs-CZ" sz="2000" dirty="0" err="1"/>
              <a:t>ISBN</a:t>
            </a:r>
            <a:r>
              <a:rPr lang="cs-CZ" sz="20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1369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Všechny uveřejněné odkazy [cit. 0</a:t>
            </a:r>
            <a:r>
              <a:rPr lang="cs-CZ" sz="2000" dirty="0" smtClean="0"/>
              <a:t>8-05-2012]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na: &lt;http://commons.wikimedia.org/wiki/Main_Page&gt;. </a:t>
            </a:r>
          </a:p>
        </p:txBody>
      </p:sp>
    </p:spTree>
    <p:extLst>
      <p:ext uri="{BB962C8B-B14F-4D97-AF65-F5344CB8AC3E}">
        <p14:creationId xmlns:p14="http://schemas.microsoft.com/office/powerpoint/2010/main" xmlns="" val="381515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</TotalTime>
  <Words>296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Snímek 2</vt:lpstr>
      <vt:lpstr>Ferdinand I. </vt:lpstr>
      <vt:lpstr>Ferdinand I.</vt:lpstr>
      <vt:lpstr>Snímek 5</vt:lpstr>
      <vt:lpstr>Snímek 6</vt:lpstr>
      <vt:lpstr>Odpověz na otázky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Habsburkové  v českých zemích</dc:title>
  <dc:creator>simca</dc:creator>
  <cp:lastModifiedBy>simca</cp:lastModifiedBy>
  <cp:revision>6</cp:revision>
  <dcterms:created xsi:type="dcterms:W3CDTF">2012-05-09T18:50:37Z</dcterms:created>
  <dcterms:modified xsi:type="dcterms:W3CDTF">2012-10-02T19:57:58Z</dcterms:modified>
</cp:coreProperties>
</file>