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2" r:id="rId2"/>
    <p:sldId id="293" r:id="rId3"/>
    <p:sldId id="282" r:id="rId4"/>
    <p:sldId id="281" r:id="rId5"/>
    <p:sldId id="283" r:id="rId6"/>
    <p:sldId id="284" r:id="rId7"/>
    <p:sldId id="285" r:id="rId8"/>
    <p:sldId id="286" r:id="rId9"/>
    <p:sldId id="290" r:id="rId10"/>
    <p:sldId id="287" r:id="rId11"/>
    <p:sldId id="288" r:id="rId12"/>
    <p:sldId id="289" r:id="rId13"/>
    <p:sldId id="291" r:id="rId14"/>
    <p:sldId id="280" r:id="rId15"/>
    <p:sldId id="29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97AAAF-9657-4A16-93A8-1685C17500D3}" type="presOf" srcId="{100B6B2E-82E6-4C11-B19B-F2DB3A0EA64F}" destId="{645AA564-2E9E-4954-AD87-AE01782CEC59}" srcOrd="0" destOrd="0" presId="urn:microsoft.com/office/officeart/2005/8/layout/target3"/>
    <dgm:cxn modelId="{464A40DF-6CDB-4191-9DF8-EDA20305C063}" type="presOf" srcId="{914700B9-77B5-440A-A438-DE98B6D4894D}" destId="{BD9AF279-D483-48F2-BBBD-45F8E8923512}" srcOrd="1" destOrd="0" presId="urn:microsoft.com/office/officeart/2005/8/layout/target3"/>
    <dgm:cxn modelId="{EF7738B6-6205-42F0-B70C-8C91FC406859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09197AEB-AE88-4E87-B595-271A970C69F2}" type="presOf" srcId="{1D8420EA-BFA0-403B-80F5-647FA396CC45}" destId="{8467D0EB-87A2-4285-8ACA-0398EFBF29BC}" srcOrd="1" destOrd="0" presId="urn:microsoft.com/office/officeart/2005/8/layout/target3"/>
    <dgm:cxn modelId="{96FB6E09-73CE-47EB-AB2F-57584CE53BF5}" type="presOf" srcId="{130831A4-0540-4EC5-8F5A-93030E89D2D9}" destId="{F69CC921-512E-49F4-824C-A648EC5F27A5}" srcOrd="0" destOrd="0" presId="urn:microsoft.com/office/officeart/2005/8/layout/target3"/>
    <dgm:cxn modelId="{990BDA09-418E-4332-9C77-FE9E8D156BC6}" type="presOf" srcId="{27FE2D31-D344-4B63-A89A-A89AB0D9F3E3}" destId="{FE47432B-CA46-450C-8D8F-66C300A95B52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771615F7-6884-4D04-A3C7-8FB169BF0C53}" type="presOf" srcId="{130831A4-0540-4EC5-8F5A-93030E89D2D9}" destId="{8E23E229-92FC-49D1-B5FE-0303176B8A4E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43E4EB2B-908D-41FE-8085-79306798B8CF}" type="presOf" srcId="{1D8420EA-BFA0-403B-80F5-647FA396CC45}" destId="{F7B3C0B7-F0F7-4F49-B02C-3630F8C5FAE5}" srcOrd="0" destOrd="0" presId="urn:microsoft.com/office/officeart/2005/8/layout/target3"/>
    <dgm:cxn modelId="{4F81CB81-9C9E-425B-A0D4-2CACD2FED1FE}" type="presOf" srcId="{100B6B2E-82E6-4C11-B19B-F2DB3A0EA64F}" destId="{DBA8199F-D892-4A8E-A352-2B7844050E09}" srcOrd="1" destOrd="0" presId="urn:microsoft.com/office/officeart/2005/8/layout/target3"/>
    <dgm:cxn modelId="{966BD4A7-E781-4AD2-BA6C-1F7459AAB707}" type="presParOf" srcId="{FE47432B-CA46-450C-8D8F-66C300A95B52}" destId="{B522209E-30D0-49D6-A340-2D383A11C668}" srcOrd="0" destOrd="0" presId="urn:microsoft.com/office/officeart/2005/8/layout/target3"/>
    <dgm:cxn modelId="{17EFF723-B723-4DC8-BEDA-78D61C711EDD}" type="presParOf" srcId="{FE47432B-CA46-450C-8D8F-66C300A95B52}" destId="{ED5A8377-51D5-4DC5-B0E7-680166966720}" srcOrd="1" destOrd="0" presId="urn:microsoft.com/office/officeart/2005/8/layout/target3"/>
    <dgm:cxn modelId="{6924DF86-029A-4A55-A31A-A07F3B74574E}" type="presParOf" srcId="{FE47432B-CA46-450C-8D8F-66C300A95B52}" destId="{F69CC921-512E-49F4-824C-A648EC5F27A5}" srcOrd="2" destOrd="0" presId="urn:microsoft.com/office/officeart/2005/8/layout/target3"/>
    <dgm:cxn modelId="{2C7D12CE-5113-4E58-8F6E-4FB9F6A2F68F}" type="presParOf" srcId="{FE47432B-CA46-450C-8D8F-66C300A95B52}" destId="{61C9CE18-EDA6-4EDF-BA1C-09779D38FBBF}" srcOrd="3" destOrd="0" presId="urn:microsoft.com/office/officeart/2005/8/layout/target3"/>
    <dgm:cxn modelId="{039CFA0F-2DE2-44D4-9EAF-846B3C232E61}" type="presParOf" srcId="{FE47432B-CA46-450C-8D8F-66C300A95B52}" destId="{D60DEAAB-7AFE-435A-ACF6-18851E4B0426}" srcOrd="4" destOrd="0" presId="urn:microsoft.com/office/officeart/2005/8/layout/target3"/>
    <dgm:cxn modelId="{F680F0A1-0FBB-44A7-829E-D8B34957EC93}" type="presParOf" srcId="{FE47432B-CA46-450C-8D8F-66C300A95B52}" destId="{F7B3C0B7-F0F7-4F49-B02C-3630F8C5FAE5}" srcOrd="5" destOrd="0" presId="urn:microsoft.com/office/officeart/2005/8/layout/target3"/>
    <dgm:cxn modelId="{7CA69A5C-FFB5-4778-8FB5-1A9F274327A8}" type="presParOf" srcId="{FE47432B-CA46-450C-8D8F-66C300A95B52}" destId="{C9DA9446-E2D3-4F6A-8960-3CADFBF870B8}" srcOrd="6" destOrd="0" presId="urn:microsoft.com/office/officeart/2005/8/layout/target3"/>
    <dgm:cxn modelId="{D7EAFC9F-3F31-4376-B8CA-9A880B75B43D}" type="presParOf" srcId="{FE47432B-CA46-450C-8D8F-66C300A95B52}" destId="{9726EC6F-D322-4CD3-B489-1BE3DF7CE70B}" srcOrd="7" destOrd="0" presId="urn:microsoft.com/office/officeart/2005/8/layout/target3"/>
    <dgm:cxn modelId="{9C2C7925-4245-4E65-BD71-42C76481FD13}" type="presParOf" srcId="{FE47432B-CA46-450C-8D8F-66C300A95B52}" destId="{645AA564-2E9E-4954-AD87-AE01782CEC59}" srcOrd="8" destOrd="0" presId="urn:microsoft.com/office/officeart/2005/8/layout/target3"/>
    <dgm:cxn modelId="{5AD5BC1F-C1C8-403E-9674-D6C73DD08B9F}" type="presParOf" srcId="{FE47432B-CA46-450C-8D8F-66C300A95B52}" destId="{8538CAC4-6A86-42B8-B5AF-2FF155DB9D02}" srcOrd="9" destOrd="0" presId="urn:microsoft.com/office/officeart/2005/8/layout/target3"/>
    <dgm:cxn modelId="{081AEBCF-15DA-4B87-B83E-03F6EF67E6AF}" type="presParOf" srcId="{FE47432B-CA46-450C-8D8F-66C300A95B52}" destId="{26FD6024-A07F-46D0-8BC0-B5E595C5673D}" srcOrd="10" destOrd="0" presId="urn:microsoft.com/office/officeart/2005/8/layout/target3"/>
    <dgm:cxn modelId="{2F9BC5A7-360F-4E2A-A2C9-8F1E4604E372}" type="presParOf" srcId="{FE47432B-CA46-450C-8D8F-66C300A95B52}" destId="{E73F1C26-6DCD-4001-88B9-355E01E2BCE7}" srcOrd="11" destOrd="0" presId="urn:microsoft.com/office/officeart/2005/8/layout/target3"/>
    <dgm:cxn modelId="{19C34D15-9E11-4CE4-9685-69B6851A6584}" type="presParOf" srcId="{FE47432B-CA46-450C-8D8F-66C300A95B52}" destId="{8E23E229-92FC-49D1-B5FE-0303176B8A4E}" srcOrd="12" destOrd="0" presId="urn:microsoft.com/office/officeart/2005/8/layout/target3"/>
    <dgm:cxn modelId="{5F4CB4F7-6A13-4C8B-82F9-EF072A64A653}" type="presParOf" srcId="{FE47432B-CA46-450C-8D8F-66C300A95B52}" destId="{8467D0EB-87A2-4285-8ACA-0398EFBF29BC}" srcOrd="13" destOrd="0" presId="urn:microsoft.com/office/officeart/2005/8/layout/target3"/>
    <dgm:cxn modelId="{DC48E294-8AF6-4DD8-ADFD-E0F16EB97536}" type="presParOf" srcId="{FE47432B-CA46-450C-8D8F-66C300A95B52}" destId="{DBA8199F-D892-4A8E-A352-2B7844050E09}" srcOrd="14" destOrd="0" presId="urn:microsoft.com/office/officeart/2005/8/layout/target3"/>
    <dgm:cxn modelId="{4073436A-C3DD-4FDF-8DD8-A88E5514E18C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newsflash/>
    <p:sndAc>
      <p:stSnd>
        <p:snd r:embed="rId13" name="type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n_Vil&#237;mek_-_Alois_Jir&#225;sek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erny-Jirasek.jpg" TargetMode="External"/><Relationship Id="rId5" Type="http://schemas.openxmlformats.org/officeDocument/2006/relationships/hyperlink" Target="http://cs.wikipedia.org/wiki/Soubor:Josef_Mathauser_-_Praotec_&#268;ech_na_ho&#345;e_&#344;&#237;p.jpg" TargetMode="External"/><Relationship Id="rId4" Type="http://schemas.openxmlformats.org/officeDocument/2006/relationships/hyperlink" Target="http://cs.wikipedia.org/wiki/Soubor:Mikolas_ales_zizka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7.emf"/><Relationship Id="rId4" Type="http://schemas.openxmlformats.org/officeDocument/2006/relationships/package" Target="../embeddings/Dokument_aplikace_Microsoft_Word1.docx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5031905"/>
              </p:ext>
            </p:extLst>
          </p:nvPr>
        </p:nvGraphicFramePr>
        <p:xfrm>
          <a:off x="1691680" y="2852936"/>
          <a:ext cx="7056784" cy="219169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VY_32_INOVACE_01_S05-Čj-9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duben 2012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26269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 Karlovcová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Jazyk a jazyková komunikace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Český jazyk a literatura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Český jazyk a literatura  9. ročník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Alois Jirásek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8973515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71729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představit žákům život a dílo Aloise Jiráska.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pomocí křížovky odhalí nejslavnější dílo A. Jiráska, poté se seznámí s životopisem tohoto spisovatele,  </a:t>
                      </a:r>
                      <a:b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 následujících cvičeních s životopisem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pracuje – logicky spojuje událost s datem, v poslední části poté popisuje ilustraci ze Starých pověstí českých.. 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Alois  Jirásek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Český jazyk 9. ročník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Doplň správné informace</a:t>
            </a:r>
            <a:endParaRPr lang="cs-CZ" sz="3600" b="1" dirty="0">
              <a:solidFill>
                <a:srgbClr val="92D05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500034" y="1311610"/>
            <a:ext cx="8072493" cy="50463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 descr="C:\Users\Aja\AppData\Local\Microsoft\Windows\Temporary Internet Files\Content.IE5\7ZW81JGI\MC90019222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16" y="285728"/>
            <a:ext cx="1909663" cy="2286015"/>
          </a:xfrm>
          <a:prstGeom prst="rect">
            <a:avLst/>
          </a:prstGeom>
          <a:noFill/>
        </p:spPr>
      </p:pic>
      <p:pic>
        <p:nvPicPr>
          <p:cNvPr id="1028" name="Picture 4" descr="C:\Users\Aja\AppData\Local\Microsoft\Windows\Temporary Internet Files\Content.IE5\I8913PAD\MC90011134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702" y="3643314"/>
            <a:ext cx="2324960" cy="12430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Doplň správné informace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500175"/>
            <a:ext cx="8001056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 descr="C:\Users\Aja\AppData\Local\Microsoft\Windows\Temporary Internet Files\Content.IE5\WRP8OLAL\MC90035591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15174" y="4500570"/>
            <a:ext cx="1928826" cy="2146835"/>
          </a:xfrm>
          <a:prstGeom prst="rect">
            <a:avLst/>
          </a:prstGeom>
          <a:noFill/>
        </p:spPr>
      </p:pic>
      <p:pic>
        <p:nvPicPr>
          <p:cNvPr id="2051" name="Picture 3" descr="C:\Users\Aja\AppData\Local\Microsoft\Windows\Temporary Internet Files\Content.IE5\I8913PAD\MC90035592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58082" y="142852"/>
            <a:ext cx="1609073" cy="221457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Doplň  informace do křížovky</a:t>
            </a:r>
            <a:endParaRPr lang="cs-CZ" sz="36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1547276"/>
            <a:ext cx="8286808" cy="4882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 descr="C:\Users\Aja\AppData\Local\Microsoft\Windows\Temporary Internet Files\Content.IE5\7ZW81JGI\MC90035591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8041" y="2786058"/>
            <a:ext cx="2040819" cy="305263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Tvorba životopisu Aloise Jiráska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b="1" dirty="0" smtClean="0">
                <a:solidFill>
                  <a:schemeClr val="bg1"/>
                </a:solidFill>
              </a:rPr>
              <a:t>V následujících úkolech získáš všechny informace,  které jsou nutné pro sestavení životopisu.</a:t>
            </a:r>
          </a:p>
          <a:p>
            <a:pPr algn="just"/>
            <a:endParaRPr lang="cs-CZ" b="1" dirty="0" smtClean="0">
              <a:solidFill>
                <a:schemeClr val="bg1"/>
              </a:solidFill>
            </a:endParaRPr>
          </a:p>
          <a:p>
            <a:pPr algn="just"/>
            <a:r>
              <a:rPr lang="cs-CZ" b="1" dirty="0" smtClean="0">
                <a:solidFill>
                  <a:schemeClr val="bg1"/>
                </a:solidFill>
              </a:rPr>
              <a:t>Informace skládej v logickém sledu – mysli logicky!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Spoj k sobě data a informace</a:t>
            </a:r>
            <a:endParaRPr lang="cs-CZ" sz="3600" b="1" dirty="0">
              <a:solidFill>
                <a:srgbClr val="92D050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17767" y="1928802"/>
            <a:ext cx="8083323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357166"/>
            <a:ext cx="1928826" cy="19493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Správná data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285860"/>
            <a:ext cx="3657600" cy="5214974"/>
          </a:xfrm>
        </p:spPr>
        <p:txBody>
          <a:bodyPr>
            <a:normAutofit fontScale="62500" lnSpcReduction="20000"/>
          </a:bodyPr>
          <a:lstStyle/>
          <a:p>
            <a:pPr lvl="0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Narozen v Hornově				</a:t>
            </a:r>
          </a:p>
          <a:p>
            <a:pPr lvl="0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Ovdověl					</a:t>
            </a:r>
          </a:p>
          <a:p>
            <a:pPr lvl="0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Absolvuje čtyřleté gymnázium v Hradci Králové				</a:t>
            </a:r>
          </a:p>
          <a:p>
            <a:pPr lvl="0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Navržen na Nobelovu cenu			</a:t>
            </a:r>
          </a:p>
          <a:p>
            <a:pPr lvl="0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Studuje Karlovu univerzitu (dějiny a jazyky)		</a:t>
            </a:r>
          </a:p>
          <a:p>
            <a:pPr lvl="0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Zemřel v rodinném kruhu			</a:t>
            </a:r>
          </a:p>
          <a:p>
            <a:pPr lvl="0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Oženil se s Marií Podhajskou, vycházejí první	</a:t>
            </a:r>
          </a:p>
          <a:p>
            <a:pPr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   romány z doby husitství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67200" y="1214422"/>
            <a:ext cx="3657600" cy="4911741"/>
          </a:xfrm>
        </p:spPr>
        <p:txBody>
          <a:bodyPr>
            <a:no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1851  (23.8.))</a:t>
            </a:r>
          </a:p>
          <a:p>
            <a:endParaRPr lang="cs-CZ" sz="20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1920</a:t>
            </a:r>
          </a:p>
          <a:p>
            <a:endParaRPr lang="cs-CZ" sz="20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1871</a:t>
            </a:r>
          </a:p>
          <a:p>
            <a:endParaRPr lang="cs-CZ" sz="20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1927</a:t>
            </a:r>
          </a:p>
          <a:p>
            <a:endParaRPr lang="cs-CZ" sz="20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1871 -1876</a:t>
            </a:r>
          </a:p>
          <a:p>
            <a:endParaRPr lang="cs-CZ" sz="20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1930  (12.3.)</a:t>
            </a:r>
          </a:p>
          <a:p>
            <a:endParaRPr lang="cs-CZ" sz="20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1879</a:t>
            </a: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3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Informace použij k sestavení životopisu</a:t>
            </a:r>
            <a:endParaRPr lang="cs-CZ" sz="40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763908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▪ 4. dítě z 8		</a:t>
            </a:r>
          </a:p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▪ vyniká v dějepise a přírodopisu   </a:t>
            </a:r>
          </a:p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▪ otec pekař    </a:t>
            </a:r>
          </a:p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▪  chudý student, celou univerzitu            </a:t>
            </a:r>
          </a:p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▪ má 7 dětí</a:t>
            </a:r>
          </a:p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▪ šťastné manželství          </a:t>
            </a:r>
          </a:p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▪  1894 – dokončuje Staré pověsti české</a:t>
            </a:r>
          </a:p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▪ několikrát navštěvuje Chodsko,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procestoval celé Čechy</a:t>
            </a:r>
          </a:p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▪ blízký kamarád Mikoláše Alše   </a:t>
            </a:r>
          </a:p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▪ na univerzitě hrál divadlo</a:t>
            </a:r>
          </a:p>
          <a:p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▪ čtrnáct let působil jako profesor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dějepisu a zeměpisu v Litomyšli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1285860"/>
            <a:ext cx="3000396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Co je a co není pravda?</a:t>
            </a:r>
            <a:endParaRPr lang="cs-CZ" sz="36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043890" cy="4525963"/>
          </a:xfrm>
        </p:spPr>
        <p:txBody>
          <a:bodyPr>
            <a:normAutofit fontScale="92500" lnSpcReduction="20000"/>
          </a:bodyPr>
          <a:lstStyle/>
          <a:p>
            <a:pPr algn="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Alois Jirásek byl profesorem dějepisu?</a:t>
            </a:r>
          </a:p>
          <a:p>
            <a:pPr algn="r">
              <a:buNone/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       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</a:t>
            </a:r>
          </a:p>
          <a:p>
            <a:pPr algn="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Jeho díla převážně ilustroval J. Lada?</a:t>
            </a:r>
          </a:p>
          <a:p>
            <a:pPr algn="r">
              <a:buNone/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      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NE</a:t>
            </a:r>
          </a:p>
          <a:p>
            <a:pPr algn="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Byl navržen na Nobelovu cenu?</a:t>
            </a:r>
          </a:p>
          <a:p>
            <a:pPr algn="r">
              <a:buNone/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       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</a:t>
            </a:r>
          </a:p>
          <a:p>
            <a:pPr algn="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Pocházel z bohaté rodiny?</a:t>
            </a:r>
          </a:p>
          <a:p>
            <a:pPr algn="r">
              <a:buNone/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NE</a:t>
            </a:r>
          </a:p>
          <a:p>
            <a:pPr algn="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Narodil se v Praze?</a:t>
            </a:r>
          </a:p>
          <a:p>
            <a:pPr algn="r">
              <a:buNone/>
            </a:pPr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ANO       </a:t>
            </a:r>
            <a:r>
              <a:rPr lang="cs-CZ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NE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2857496"/>
            <a:ext cx="2857521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Elipsa 4"/>
          <p:cNvSpPr/>
          <p:nvPr/>
        </p:nvSpPr>
        <p:spPr>
          <a:xfrm>
            <a:off x="7786710" y="1928802"/>
            <a:ext cx="771524" cy="485772"/>
          </a:xfrm>
          <a:prstGeom prst="ellipse">
            <a:avLst/>
          </a:prstGeom>
          <a:solidFill>
            <a:srgbClr val="92D050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6357950" y="2857496"/>
            <a:ext cx="914400" cy="485772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7786710" y="3714752"/>
            <a:ext cx="771524" cy="485772"/>
          </a:xfrm>
          <a:prstGeom prst="ellipse">
            <a:avLst/>
          </a:prstGeom>
          <a:solidFill>
            <a:srgbClr val="92D050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6286512" y="4500570"/>
            <a:ext cx="914400" cy="485772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6357950" y="5357826"/>
            <a:ext cx="914400" cy="485772"/>
          </a:xfrm>
          <a:prstGeom prst="ellipse">
            <a:avLst/>
          </a:prstGeom>
          <a:solidFill>
            <a:srgbClr val="92D05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0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Ilustrace</a:t>
            </a:r>
            <a:endParaRPr lang="cs-CZ" sz="3600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7467600" cy="4911741"/>
          </a:xfrm>
        </p:spPr>
        <p:txBody>
          <a:bodyPr/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Poznáš podle ilustrace Jiráskovu pověst?</a:t>
            </a:r>
            <a:br>
              <a:rPr lang="cs-CZ" sz="28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Nápověda : V čele vojska jede sv. Václav</a:t>
            </a:r>
            <a:endParaRPr lang="cs-CZ" sz="24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2214554"/>
            <a:ext cx="7500990" cy="4154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Řešení - tajenka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1142976" y="1714488"/>
            <a:ext cx="7534944" cy="47093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8" name="Picture 2" descr="C:\Users\Aja\AppData\Local\Microsoft\Windows\Temporary Internet Files\Content.IE5\NKHCPSU3\MC900359657[2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-285784" y="2786058"/>
            <a:ext cx="2637710" cy="321470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 obrázků: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/>
              <a:t>Všechny uveřejněné odkazy [cit. 2012-01-20]. Dostupné pod licencí Public domain na:</a:t>
            </a:r>
            <a:endParaRPr lang="cs-CZ" sz="20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3"/>
            </a:endParaRPr>
          </a:p>
          <a:p>
            <a:endParaRPr lang="cs-CZ" sz="22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3"/>
            </a:endParaRPr>
          </a:p>
          <a:p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http://cs.wikipedia.org/wiki/Soubor:Jan_Vilímek_-_Alois_Jirásek.jpg</a:t>
            </a:r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  (obrázek na str. 6)</a:t>
            </a:r>
            <a:endParaRPr lang="cs-CZ" sz="1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  <a:hlinkClick r:id="rId4"/>
            </a:endParaRPr>
          </a:p>
          <a:p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http://cs.wikipedia.org/wiki/Soubor:Mikolas_ales_zizka.jpg</a:t>
            </a:r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(obrázek na str. 8)</a:t>
            </a:r>
          </a:p>
          <a:p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http://cs.wikipedia.org/wiki/Soubor:Josef_Mathauser_-_Praotec_Čech_na_hoře_Říp.jpg</a:t>
            </a:r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(obrázek na str. 9)</a:t>
            </a:r>
          </a:p>
          <a:p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800" b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cs.wikipedia.org/wiki/Soubor:Cerny-Jirasek.jpg</a:t>
            </a:r>
            <a:r>
              <a:rPr lang="cs-CZ" sz="1800" b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800" b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800" b="1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obrázek na str. 10)</a:t>
            </a:r>
          </a:p>
          <a:p>
            <a:r>
              <a:rPr lang="cs-CZ" sz="1800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1800" b="1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46633736"/>
              </p:ext>
            </p:extLst>
          </p:nvPr>
        </p:nvGraphicFramePr>
        <p:xfrm>
          <a:off x="2051720" y="54000"/>
          <a:ext cx="5148178" cy="68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4" imgW="6668418" imgH="8815317" progId="Word.Document.12">
                  <p:embed/>
                </p:oleObj>
              </mc:Choice>
              <mc:Fallback>
                <p:oleObj name="Dokument" r:id="rId4" imgW="6668418" imgH="881531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051720" y="54000"/>
                        <a:ext cx="5148178" cy="680400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62783737"/>
      </p:ext>
    </p:extLst>
  </p:cSld>
  <p:clrMapOvr>
    <a:masterClrMapping/>
  </p:clrMapOvr>
  <p:transition spd="slow">
    <p:newsflash/>
    <p:sndAc>
      <p:stSnd>
        <p:snd r:embed="rId3" name="type.wav"/>
      </p:stSnd>
    </p:sndAc>
  </p:transition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344</TotalTime>
  <Words>332</Words>
  <Application>Microsoft Office PowerPoint</Application>
  <PresentationFormat>Předvádění na obrazovce (4:3)</PresentationFormat>
  <Paragraphs>103</Paragraphs>
  <Slides>15</Slides>
  <Notes>0</Notes>
  <HiddenSlides>3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Technický</vt:lpstr>
      <vt:lpstr>Dokument aplikace Microsoft Word</vt:lpstr>
      <vt:lpstr>Prezentace aplikace PowerPoint</vt:lpstr>
      <vt:lpstr>ANOTACE:</vt:lpstr>
      <vt:lpstr> Alois  Jirásek</vt:lpstr>
      <vt:lpstr>Doplň správné informace</vt:lpstr>
      <vt:lpstr>Doplň správné informace</vt:lpstr>
      <vt:lpstr>Doplň  informace do křížovky</vt:lpstr>
      <vt:lpstr>Tvorba životopisu Aloise Jiráska</vt:lpstr>
      <vt:lpstr>Spoj k sobě data a informace</vt:lpstr>
      <vt:lpstr>Správná data</vt:lpstr>
      <vt:lpstr>Informace použij k sestavení životopisu</vt:lpstr>
      <vt:lpstr>Co je a co není pravda?</vt:lpstr>
      <vt:lpstr>Ilustrace</vt:lpstr>
      <vt:lpstr>Řešení - tajenka</vt:lpstr>
      <vt:lpstr>Zdroje obrázků: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Předválečná literatura</dc:title>
  <dc:creator>ajinka</dc:creator>
  <cp:lastModifiedBy>admin</cp:lastModifiedBy>
  <cp:revision>59</cp:revision>
  <dcterms:created xsi:type="dcterms:W3CDTF">2012-01-21T17:57:42Z</dcterms:created>
  <dcterms:modified xsi:type="dcterms:W3CDTF">2012-07-11T09:54:47Z</dcterms:modified>
</cp:coreProperties>
</file>