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67" r:id="rId2"/>
    <p:sldId id="269" r:id="rId3"/>
    <p:sldId id="282" r:id="rId4"/>
    <p:sldId id="283" r:id="rId5"/>
    <p:sldId id="284" r:id="rId6"/>
    <p:sldId id="285" r:id="rId7"/>
    <p:sldId id="27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3366"/>
    <a:srgbClr val="0000CC"/>
    <a:srgbClr val="00FFFF"/>
    <a:srgbClr val="CC3300"/>
    <a:srgbClr val="FF66FF"/>
    <a:srgbClr val="FFFF00"/>
    <a:srgbClr val="3333CC"/>
    <a:srgbClr val="FF0066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97" d="100"/>
          <a:sy n="97" d="100"/>
        </p:scale>
        <p:origin x="-1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VY_52_INOVACE_33_ROSTLINY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</a:t>
          </a:r>
          <a:r>
            <a:rPr lang="cs-CZ" sz="1600" smtClean="0"/>
            <a:t>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RYBNÍK   A   JEHO   OKOLÍ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</a:t>
          </a:r>
          <a:r>
            <a:rPr lang="cs-CZ" sz="1600" kern="1200" smtClean="0"/>
            <a:t>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VY_52_INOVACE_33_ROSTLINY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RYBNÍK   A   JEHO   OKOLÍ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inca_tinca_Prague_Vltava_3.jpg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cs.wikipedia.org/wiki/Soubor:Common_carp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Braxen,_Iduns_kokbok.jpg" TargetMode="External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0" Type="http://schemas.openxmlformats.org/officeDocument/2006/relationships/hyperlink" Target="http://cs.wikipedia.org/wiki/Soubor:Anguilla_anguilla.jpg" TargetMode="External"/><Relationship Id="rId4" Type="http://schemas.openxmlformats.org/officeDocument/2006/relationships/hyperlink" Target="http://cs.wikipedia.org/wiki/Soubor:Perca_fluviatilis_Prague_Vltava_2.jpg" TargetMode="External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cs.wikipedia.org/wiki/Soubor:Hecht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imgres?q=sumec+velk%C3%BD&amp;hl=cs&amp;sa=X&amp;rlz=1T4ADRA_csCZ436CZ454&amp;biw=1024&amp;bih=554&amp;tbm=isch&amp;prmd=imvns&amp;tbnid=Gc9g83WJeJB1JM:&amp;imgrefurl=http://www.trebonsko.cz/sumec-velky&amp;docid=AP4ciZ4yoMEjhM&amp;imgurl=http://www.trebonsko.cz/admfotky/Trebonsko/Rybareni-a-rybarstvi/Atlas-ryb/sumec_velky-500.jpg&amp;w=470&amp;h=270&amp;ei=0UpkUKuIMPT64QS6rIDoBg&amp;zoom=1&amp;iact=hc&amp;vpx=514&amp;vpy=204&amp;dur=1813&amp;hovh=170&amp;hovw=296&amp;tx=184&amp;ty=112&amp;sig=116260950449874025008&amp;page=1&amp;tbnh=116&amp;tbnw=202&amp;start=0&amp;ndsp=8&amp;ved=1t:429,r:2,s:0,i:91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cs.wikipedia.org/wiki/Soubor:Oncorhynchus_mykiss_mid_res_150dpi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Oncorhynchus_mykiss_mid_res_150dpi.jpg" TargetMode="External"/><Relationship Id="rId3" Type="http://schemas.openxmlformats.org/officeDocument/2006/relationships/hyperlink" Target="http://cs.wikipedia.org/wiki/Soubor:Common_carp.jpg" TargetMode="External"/><Relationship Id="rId7" Type="http://schemas.openxmlformats.org/officeDocument/2006/relationships/hyperlink" Target="http://cs.wikipedia.org/wiki/Soubor:Hecht.jpg" TargetMode="External"/><Relationship Id="rId2" Type="http://schemas.openxmlformats.org/officeDocument/2006/relationships/hyperlink" Target="http://cs.wikipedia.org/wiki/Soubor:Perca_fluviatilis_Prague_Vltava_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Anguilla_anguilla.jpg" TargetMode="External"/><Relationship Id="rId5" Type="http://schemas.openxmlformats.org/officeDocument/2006/relationships/hyperlink" Target="http://cs.wikipedia.org/wiki/Soubor:Tinca_tinca_Prague_Vltava_3.jpg" TargetMode="External"/><Relationship Id="rId4" Type="http://schemas.openxmlformats.org/officeDocument/2006/relationships/hyperlink" Target="http://cs.wikipedia.org/wiki/Soubor:Braxen,_Iduns_kokbok.jpg" TargetMode="External"/><Relationship Id="rId9" Type="http://schemas.openxmlformats.org/officeDocument/2006/relationships/hyperlink" Target="http://www.ceskaryba.cz/sumec-velk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326062616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211960" y="3933055"/>
            <a:ext cx="1822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Ryby.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69499469"/>
              </p:ext>
            </p:extLst>
          </p:nvPr>
        </p:nvGraphicFramePr>
        <p:xfrm>
          <a:off x="1547813" y="1412875"/>
          <a:ext cx="6096000" cy="27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Žáci se seznámí s vnější </a:t>
                      </a:r>
                      <a:r>
                        <a:rPr lang="cs-CZ" sz="1800" dirty="0" smtClean="0"/>
                        <a:t> a </a:t>
                      </a:r>
                      <a:r>
                        <a:rPr lang="cs-CZ" sz="1800" dirty="0" smtClean="0"/>
                        <a:t>vnitřní stavbou těla ryb a některými zástupci řek a rybníků.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www.oskole.sk/userfiles/image/prirodoveda/ryby/image003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9609" y="1832873"/>
            <a:ext cx="6891277" cy="3586827"/>
          </a:xfrm>
          <a:prstGeom prst="rect">
            <a:avLst/>
          </a:prstGeom>
          <a:solidFill>
            <a:srgbClr val="FF66FF"/>
          </a:solidFill>
          <a:ln>
            <a:noFill/>
          </a:ln>
        </p:spPr>
      </p:pic>
      <p:sp>
        <p:nvSpPr>
          <p:cNvPr id="3" name="Obdélník 2"/>
          <p:cNvSpPr/>
          <p:nvPr/>
        </p:nvSpPr>
        <p:spPr>
          <a:xfrm>
            <a:off x="909609" y="2996952"/>
            <a:ext cx="914400" cy="293574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051720" y="2204864"/>
            <a:ext cx="914400" cy="252028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1916832"/>
            <a:ext cx="1728192" cy="288032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655099" y="2311856"/>
            <a:ext cx="914400" cy="252028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64782" y="2996952"/>
            <a:ext cx="936104" cy="324036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6864782" y="3320988"/>
            <a:ext cx="936104" cy="252028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112299" y="4449579"/>
            <a:ext cx="1692420" cy="288032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571999" y="4699322"/>
            <a:ext cx="1522413" cy="287007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75300" y="4786561"/>
            <a:ext cx="1562473" cy="268853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238992" y="5149670"/>
            <a:ext cx="1684936" cy="27003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837480" y="949634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K O S T R A    K A P R A  </a:t>
            </a:r>
            <a:endParaRPr lang="cs-CZ" sz="2800" b="1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02038" y="2131280"/>
            <a:ext cx="813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žebra</a:t>
            </a:r>
            <a:endParaRPr lang="cs-CZ" sz="20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48690" y="1860793"/>
            <a:ext cx="2212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hřbetní ploutev</a:t>
            </a:r>
            <a:endParaRPr lang="cs-CZ" sz="20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715135" y="2205028"/>
            <a:ext cx="773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páteř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911645" y="2943684"/>
            <a:ext cx="842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ocasní</a:t>
            </a:r>
            <a:endParaRPr lang="cs-CZ" sz="2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40213" y="3246947"/>
            <a:ext cx="1188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ploutev</a:t>
            </a:r>
            <a:endParaRPr lang="cs-CZ" sz="20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989224" y="2920878"/>
            <a:ext cx="914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lebka</a:t>
            </a:r>
            <a:endParaRPr lang="cs-CZ" sz="20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188202" y="4410044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řitní ploutev</a:t>
            </a:r>
            <a:endParaRPr lang="cs-CZ" sz="20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493560" y="4632386"/>
            <a:ext cx="1694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břišní ploutev</a:t>
            </a:r>
            <a:endParaRPr lang="cs-CZ" sz="2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075300" y="4699322"/>
            <a:ext cx="15624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prsní ploutev</a:t>
            </a:r>
            <a:endParaRPr lang="cs-CZ" sz="20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238993" y="5099432"/>
            <a:ext cx="1828952" cy="40011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ploutve párové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177914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1" descr="Vnitřní anatomie ryby - obr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39350"/>
            <a:ext cx="8208912" cy="446449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ovéPole 8"/>
          <p:cNvSpPr txBox="1"/>
          <p:nvPr/>
        </p:nvSpPr>
        <p:spPr>
          <a:xfrm>
            <a:off x="611560" y="908720"/>
            <a:ext cx="8064896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C3300"/>
                </a:solidFill>
                <a:latin typeface="Arial Narrow" pitchFamily="34" charset="0"/>
              </a:rPr>
              <a:t>V N Ě J Š Í   A   V N I T Ř N Í   S T A V B A   T Ě L A      P S T R U H A</a:t>
            </a:r>
            <a:endParaRPr lang="cs-CZ" b="1" dirty="0">
              <a:solidFill>
                <a:srgbClr val="CC3300"/>
              </a:solidFill>
              <a:latin typeface="Arial Narrow" pitchFamily="34" charset="0"/>
            </a:endParaRPr>
          </a:p>
        </p:txBody>
      </p:sp>
      <p:sp>
        <p:nvSpPr>
          <p:cNvPr id="10" name="Vývojový diagram: postup 9"/>
          <p:cNvSpPr/>
          <p:nvPr/>
        </p:nvSpPr>
        <p:spPr>
          <a:xfrm>
            <a:off x="467544" y="2832222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postup 10"/>
          <p:cNvSpPr/>
          <p:nvPr/>
        </p:nvSpPr>
        <p:spPr>
          <a:xfrm>
            <a:off x="1115616" y="2334388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postup 11"/>
          <p:cNvSpPr/>
          <p:nvPr/>
        </p:nvSpPr>
        <p:spPr>
          <a:xfrm>
            <a:off x="2186430" y="2195718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postup 12"/>
          <p:cNvSpPr/>
          <p:nvPr/>
        </p:nvSpPr>
        <p:spPr>
          <a:xfrm>
            <a:off x="2750096" y="1861109"/>
            <a:ext cx="1821904" cy="352901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postup 13"/>
          <p:cNvSpPr/>
          <p:nvPr/>
        </p:nvSpPr>
        <p:spPr>
          <a:xfrm>
            <a:off x="4644008" y="1775673"/>
            <a:ext cx="2016224" cy="341867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postup 14"/>
          <p:cNvSpPr/>
          <p:nvPr/>
        </p:nvSpPr>
        <p:spPr>
          <a:xfrm>
            <a:off x="5299429" y="2214010"/>
            <a:ext cx="1720843" cy="288032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postup 15"/>
          <p:cNvSpPr/>
          <p:nvPr/>
        </p:nvSpPr>
        <p:spPr>
          <a:xfrm>
            <a:off x="7020272" y="2061164"/>
            <a:ext cx="1595507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Vývojový diagram: postup 16"/>
          <p:cNvSpPr/>
          <p:nvPr/>
        </p:nvSpPr>
        <p:spPr>
          <a:xfrm>
            <a:off x="6876256" y="4365104"/>
            <a:ext cx="144016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postup 17"/>
          <p:cNvSpPr/>
          <p:nvPr/>
        </p:nvSpPr>
        <p:spPr>
          <a:xfrm>
            <a:off x="6040541" y="4682471"/>
            <a:ext cx="1777483" cy="333321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postup 18"/>
          <p:cNvSpPr/>
          <p:nvPr/>
        </p:nvSpPr>
        <p:spPr>
          <a:xfrm>
            <a:off x="5148064" y="4790455"/>
            <a:ext cx="580266" cy="351503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postup 19"/>
          <p:cNvSpPr/>
          <p:nvPr/>
        </p:nvSpPr>
        <p:spPr>
          <a:xfrm>
            <a:off x="4709463" y="5262015"/>
            <a:ext cx="1839022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postup 20"/>
          <p:cNvSpPr/>
          <p:nvPr/>
        </p:nvSpPr>
        <p:spPr>
          <a:xfrm>
            <a:off x="4001054" y="5701159"/>
            <a:ext cx="1937922" cy="309855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postup 21"/>
          <p:cNvSpPr/>
          <p:nvPr/>
        </p:nvSpPr>
        <p:spPr>
          <a:xfrm>
            <a:off x="3671900" y="5190565"/>
            <a:ext cx="770043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ývojový diagram: postup 22"/>
          <p:cNvSpPr/>
          <p:nvPr/>
        </p:nvSpPr>
        <p:spPr>
          <a:xfrm>
            <a:off x="2731499" y="5061960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Vývojový diagram: postup 23"/>
          <p:cNvSpPr/>
          <p:nvPr/>
        </p:nvSpPr>
        <p:spPr>
          <a:xfrm>
            <a:off x="2643630" y="4661850"/>
            <a:ext cx="769905" cy="24628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Vývojový diagram: postup 24"/>
          <p:cNvSpPr/>
          <p:nvPr/>
        </p:nvSpPr>
        <p:spPr>
          <a:xfrm>
            <a:off x="2030016" y="4908798"/>
            <a:ext cx="72008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Vývojový diagram: postup 25"/>
          <p:cNvSpPr/>
          <p:nvPr/>
        </p:nvSpPr>
        <p:spPr>
          <a:xfrm>
            <a:off x="1152861" y="5061960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Vývojový diagram: postup 26"/>
          <p:cNvSpPr/>
          <p:nvPr/>
        </p:nvSpPr>
        <p:spPr>
          <a:xfrm>
            <a:off x="1100452" y="4700284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8" name="Vývojový diagram: postup 27"/>
          <p:cNvSpPr/>
          <p:nvPr/>
        </p:nvSpPr>
        <p:spPr>
          <a:xfrm>
            <a:off x="515220" y="4394539"/>
            <a:ext cx="914400" cy="306324"/>
          </a:xfrm>
          <a:prstGeom prst="flowChartProcess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451204" y="2785329"/>
            <a:ext cx="1042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nozdry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152861" y="2287495"/>
            <a:ext cx="14907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mozek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194872" y="2167433"/>
            <a:ext cx="14618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mícha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750096" y="1799266"/>
            <a:ext cx="19593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plynový měchýř</a:t>
            </a:r>
            <a:endParaRPr lang="cs-CZ" sz="20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684215" y="1756561"/>
            <a:ext cx="20882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hřbetní ploutev</a:t>
            </a:r>
            <a:endParaRPr lang="cs-CZ" sz="20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299429" y="2156671"/>
            <a:ext cx="2328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tuková ploutev</a:t>
            </a:r>
            <a:endParaRPr lang="cs-CZ" sz="20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6987868" y="1999321"/>
            <a:ext cx="16561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ocasní ploutev</a:t>
            </a:r>
            <a:endParaRPr lang="cs-CZ" sz="20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891678" y="4318211"/>
            <a:ext cx="1852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řitní ploutev</a:t>
            </a:r>
            <a:endParaRPr lang="cs-CZ" sz="20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040541" y="4661850"/>
            <a:ext cx="20791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postranní čára</a:t>
            </a:r>
            <a:endParaRPr lang="cs-CZ" sz="20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218401" y="4790455"/>
            <a:ext cx="7205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řiť</a:t>
            </a:r>
            <a:endParaRPr lang="cs-CZ" sz="20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4850782" y="5190565"/>
            <a:ext cx="1921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břišní ploutev</a:t>
            </a:r>
            <a:endParaRPr lang="cs-CZ" sz="2000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611560" y="434764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skřele</a:t>
            </a:r>
            <a:endParaRPr lang="cs-CZ" sz="20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202788" y="4678372"/>
            <a:ext cx="8272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žábry</a:t>
            </a:r>
            <a:endParaRPr lang="cs-CZ" sz="20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056211" y="5657072"/>
            <a:ext cx="2103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pohlavní orgány</a:t>
            </a:r>
            <a:endParaRPr lang="cs-CZ" sz="20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694965" y="5143672"/>
            <a:ext cx="9720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střevo</a:t>
            </a:r>
            <a:endParaRPr lang="cs-CZ" sz="20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2731499" y="5015792"/>
            <a:ext cx="15161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žaludek</a:t>
            </a:r>
            <a:endParaRPr lang="cs-CZ" sz="2000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2709301" y="4567771"/>
            <a:ext cx="7042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játra</a:t>
            </a:r>
            <a:endParaRPr lang="cs-CZ" sz="2000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2067260" y="4845280"/>
            <a:ext cx="8585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srdce</a:t>
            </a:r>
            <a:endParaRPr lang="cs-CZ" sz="20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1089941" y="5006608"/>
            <a:ext cx="1202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ledviny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912921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apr obecný">
            <a:hlinkClick r:id="rId2" tooltip="&quot;Kapr obecný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3300958" cy="1694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1" descr="http://upload.wikimedia.org/wikipedia/commons/thumb/f/fc/Perca_fluviatilis_Prague_Vltava_2.jpg/300px-Perca_fluviatilis_Prague_Vltava_2.jpg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7567" y="2675821"/>
            <a:ext cx="3300958" cy="19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 descr="cejn velký">
            <a:hlinkClick r:id="rId6" tooltip="&quot;cejn velký&quot;"/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907" y="4806443"/>
            <a:ext cx="3300958" cy="16668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ovéPole 5"/>
          <p:cNvSpPr txBox="1"/>
          <p:nvPr/>
        </p:nvSpPr>
        <p:spPr>
          <a:xfrm>
            <a:off x="3987865" y="756989"/>
            <a:ext cx="1728192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kapr obecný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8525" y="3595262"/>
            <a:ext cx="1728192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okoun říční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87865" y="5871493"/>
            <a:ext cx="1728192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cejn velký</a:t>
            </a:r>
            <a:endParaRPr lang="cs-CZ" dirty="0"/>
          </a:p>
        </p:txBody>
      </p:sp>
      <p:pic>
        <p:nvPicPr>
          <p:cNvPr id="9" name="obrázek 2" descr="http://upload.wikimedia.org/wikipedia/commons/thumb/d/dd/Tinca_tinca_Prague_Vltava_3.jpg/300px-Tinca_tinca_Prague_Vltava_3.jpg">
            <a:hlinkClick r:id="rId8"/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4820" y="1320379"/>
            <a:ext cx="2857500" cy="2133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ovéPole 9"/>
          <p:cNvSpPr txBox="1"/>
          <p:nvPr/>
        </p:nvSpPr>
        <p:spPr>
          <a:xfrm>
            <a:off x="7481196" y="1844824"/>
            <a:ext cx="1174948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lín obecný</a:t>
            </a:r>
            <a:endParaRPr lang="cs-CZ" dirty="0"/>
          </a:p>
        </p:txBody>
      </p:sp>
      <p:pic>
        <p:nvPicPr>
          <p:cNvPr id="11" name="obrázek 2" descr="úhoř říční">
            <a:hlinkClick r:id="rId10" tooltip="&quot;úhoř říční&quot;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4820" y="4173704"/>
            <a:ext cx="2857500" cy="15811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xtovéPole 11"/>
          <p:cNvSpPr txBox="1"/>
          <p:nvPr/>
        </p:nvSpPr>
        <p:spPr>
          <a:xfrm>
            <a:off x="7481196" y="4647496"/>
            <a:ext cx="1174948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úhoř říční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437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štika obecná">
            <a:hlinkClick r:id="rId2" tooltip="&quot;štika obecná&quot;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3672408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1" descr="Pstruh duhový">
            <a:hlinkClick r:id="rId4" tooltip="&quot;Pstruh duhový&quot;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52936"/>
            <a:ext cx="5184576" cy="1728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rg_hi" descr="http://t0.gstatic.com/images?q=tbn:ANd9GcRsdhBM1mWUeWH1ZyZjHVYTGvJHyv4G_a7cQfOH0DnBIuDVzAGHuw">
            <a:hlinkClick r:id="rId6"/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725144"/>
            <a:ext cx="3827512" cy="16192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4499992" y="1520788"/>
            <a:ext cx="1764196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štika obecná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486199"/>
            <a:ext cx="11521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pstruh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08304" y="3573016"/>
            <a:ext cx="12352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duhový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75756" y="5303936"/>
            <a:ext cx="201622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sumec velký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300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34073" y="1231657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  <a:endParaRPr lang="cs-CZ" sz="2800" dirty="0">
              <a:solidFill>
                <a:srgbClr val="7030A0"/>
              </a:solidFill>
              <a:latin typeface="Castellar" pitchFamily="18" charset="0"/>
            </a:endParaRPr>
          </a:p>
        </p:txBody>
      </p:sp>
      <p:sp>
        <p:nvSpPr>
          <p:cNvPr id="15" name="Čtyřcípá hvězda 14"/>
          <p:cNvSpPr/>
          <p:nvPr/>
        </p:nvSpPr>
        <p:spPr>
          <a:xfrm>
            <a:off x="237955" y="1754877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85294" y="2212077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800" dirty="0">
              <a:latin typeface="Arial Narrow" pitchFamily="34" charset="0"/>
            </a:endParaRPr>
          </a:p>
        </p:txBody>
      </p:sp>
      <p:sp>
        <p:nvSpPr>
          <p:cNvPr id="12" name="Čtyřcípá hvězda 11"/>
          <p:cNvSpPr/>
          <p:nvPr/>
        </p:nvSpPr>
        <p:spPr>
          <a:xfrm>
            <a:off x="237955" y="2599221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Čtyřcípá hvězda 12"/>
          <p:cNvSpPr/>
          <p:nvPr/>
        </p:nvSpPr>
        <p:spPr>
          <a:xfrm>
            <a:off x="237955" y="3564173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Čtyřcípá hvězda 15"/>
          <p:cNvSpPr/>
          <p:nvPr/>
        </p:nvSpPr>
        <p:spPr>
          <a:xfrm>
            <a:off x="250847" y="5949280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Čtyřcípá hvězda 16"/>
          <p:cNvSpPr/>
          <p:nvPr/>
        </p:nvSpPr>
        <p:spPr>
          <a:xfrm>
            <a:off x="250847" y="5148000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Čtyřcípá hvězda 17"/>
          <p:cNvSpPr/>
          <p:nvPr/>
        </p:nvSpPr>
        <p:spPr>
          <a:xfrm>
            <a:off x="235266" y="4385733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739098" y="2581409"/>
            <a:ext cx="786510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www.rybarizkrupiny.estranky.cz/fotoalbum/kapor/kostra-kapra.htm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www.mrybar.dupeto.cz/anat_ryb.htmll</a:t>
            </a:r>
          </a:p>
          <a:p>
            <a:r>
              <a:rPr lang="cs-CZ" sz="1800" dirty="0" smtClean="0">
                <a:latin typeface="Arial Narrow" pitchFamily="34" charset="0"/>
                <a:hlinkClick r:id="rId2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2"/>
              </a:rPr>
              <a:t>cs.wikipedia.org/wiki/Soubor:Perca_fluviatilis_Prague_Vltava_2.jpg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3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3"/>
              </a:rPr>
              <a:t>cs.wikipedia.org/wiki/Soubor:Common_carp.jpg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4"/>
              </a:rPr>
              <a:t>http://cs.wikipedia.org/wiki/Soubor:Braxen,_</a:t>
            </a:r>
            <a:r>
              <a:rPr lang="cs-CZ" sz="1800" dirty="0" smtClean="0">
                <a:latin typeface="Arial Narrow" pitchFamily="34" charset="0"/>
                <a:hlinkClick r:id="rId4"/>
              </a:rPr>
              <a:t>Iduns_kokbok.jpg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5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5"/>
              </a:rPr>
              <a:t>cs.wikipedia.org/wiki/Soubor:Tinca_tinca_Prague_Vltava_3.jpg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6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6"/>
              </a:rPr>
              <a:t>cs.wikipedia.org/wiki/Soubor:Anguilla_anguilla.jpg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7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7"/>
              </a:rPr>
              <a:t>cs.wikipedia.org/wiki/Soubor:Hecht.jpg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8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8"/>
              </a:rPr>
              <a:t>cs.wikipedia.org/wiki/Soubor:Oncorhynchus_mykiss_mid_res_150dpi.jpg</a:t>
            </a:r>
            <a:endParaRPr lang="cs-CZ" sz="1800" dirty="0" smtClean="0">
              <a:latin typeface="Arial Narrow" pitchFamily="34" charset="0"/>
            </a:endParaRPr>
          </a:p>
          <a:p>
            <a:r>
              <a:rPr lang="cs-CZ" sz="1800" dirty="0" smtClean="0">
                <a:latin typeface="Arial Narrow" pitchFamily="34" charset="0"/>
                <a:hlinkClick r:id="rId9"/>
              </a:rPr>
              <a:t>http://</a:t>
            </a:r>
            <a:r>
              <a:rPr lang="cs-CZ" sz="1800" dirty="0" smtClean="0">
                <a:latin typeface="Arial Narrow" pitchFamily="34" charset="0"/>
                <a:hlinkClick r:id="rId9"/>
              </a:rPr>
              <a:t>www.</a:t>
            </a:r>
            <a:r>
              <a:rPr lang="cs-CZ" sz="1800" dirty="0" err="1" smtClean="0">
                <a:latin typeface="Arial Narrow" pitchFamily="34" charset="0"/>
                <a:hlinkClick r:id="rId9"/>
              </a:rPr>
              <a:t>ceskaryba.cz</a:t>
            </a:r>
            <a:r>
              <a:rPr lang="cs-CZ" sz="1800" dirty="0" smtClean="0">
                <a:latin typeface="Arial Narrow" pitchFamily="34" charset="0"/>
                <a:hlinkClick r:id="rId9"/>
              </a:rPr>
              <a:t>/sumec-</a:t>
            </a:r>
            <a:r>
              <a:rPr lang="cs-CZ" sz="1800" dirty="0" err="1" smtClean="0">
                <a:latin typeface="Arial Narrow" pitchFamily="34" charset="0"/>
                <a:hlinkClick r:id="rId9"/>
              </a:rPr>
              <a:t>velky</a:t>
            </a:r>
            <a:endParaRPr lang="cs-CZ" sz="1800" smtClean="0">
              <a:latin typeface="Arial Narrow" pitchFamily="34" charset="0"/>
            </a:endParaRPr>
          </a:p>
          <a:p>
            <a:endParaRPr lang="cs-CZ" sz="1800" dirty="0" smtClean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154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6338</TotalTime>
  <Words>199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Austin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>Osoblaha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Dum</cp:lastModifiedBy>
  <cp:revision>428</cp:revision>
  <dcterms:created xsi:type="dcterms:W3CDTF">2011-10-24T11:56:12Z</dcterms:created>
  <dcterms:modified xsi:type="dcterms:W3CDTF">2012-10-03T07:03:57Z</dcterms:modified>
</cp:coreProperties>
</file>