
<file path=[Content_Types].xml><?xml version="1.0" encoding="utf-8"?>
<Types xmlns="http://schemas.openxmlformats.org/package/2006/content-types">
  <Default Extension="png" ContentType="image/png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2" r:id="rId3"/>
    <p:sldId id="256" r:id="rId4"/>
    <p:sldId id="259" r:id="rId5"/>
    <p:sldId id="260" r:id="rId6"/>
    <p:sldId id="261" r:id="rId7"/>
    <p:sldId id="25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18224-F07A-4A0D-AACA-E860795C8601}" type="datetimeFigureOut">
              <a:rPr lang="cs-CZ" smtClean="0"/>
              <a:t>29.1.2012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DECDE-BD12-4DB8-8F93-3B9A0C0D4A7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6558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18224-F07A-4A0D-AACA-E860795C8601}" type="datetimeFigureOut">
              <a:rPr lang="cs-CZ" smtClean="0"/>
              <a:t>29.1.2012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DECDE-BD12-4DB8-8F93-3B9A0C0D4A7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52910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18224-F07A-4A0D-AACA-E860795C8601}" type="datetimeFigureOut">
              <a:rPr lang="cs-CZ" smtClean="0"/>
              <a:t>29.1.2012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DECDE-BD12-4DB8-8F93-3B9A0C0D4A7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84609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18224-F07A-4A0D-AACA-E860795C8601}" type="datetimeFigureOut">
              <a:rPr lang="cs-CZ" smtClean="0"/>
              <a:t>29.1.2012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DECDE-BD12-4DB8-8F93-3B9A0C0D4A7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78907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18224-F07A-4A0D-AACA-E860795C8601}" type="datetimeFigureOut">
              <a:rPr lang="cs-CZ" smtClean="0"/>
              <a:t>29.1.2012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DECDE-BD12-4DB8-8F93-3B9A0C0D4A7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2205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18224-F07A-4A0D-AACA-E860795C8601}" type="datetimeFigureOut">
              <a:rPr lang="cs-CZ" smtClean="0"/>
              <a:t>29.1.2012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DECDE-BD12-4DB8-8F93-3B9A0C0D4A7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69503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18224-F07A-4A0D-AACA-E860795C8601}" type="datetimeFigureOut">
              <a:rPr lang="cs-CZ" smtClean="0"/>
              <a:t>29.1.2012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DECDE-BD12-4DB8-8F93-3B9A0C0D4A7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78993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18224-F07A-4A0D-AACA-E860795C8601}" type="datetimeFigureOut">
              <a:rPr lang="cs-CZ" smtClean="0"/>
              <a:t>29.1.2012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DECDE-BD12-4DB8-8F93-3B9A0C0D4A7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7560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18224-F07A-4A0D-AACA-E860795C8601}" type="datetimeFigureOut">
              <a:rPr lang="cs-CZ" smtClean="0"/>
              <a:t>29.1.2012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DECDE-BD12-4DB8-8F93-3B9A0C0D4A7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44576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18224-F07A-4A0D-AACA-E860795C8601}" type="datetimeFigureOut">
              <a:rPr lang="cs-CZ" smtClean="0"/>
              <a:t>29.1.2012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DECDE-BD12-4DB8-8F93-3B9A0C0D4A7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31077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18224-F07A-4A0D-AACA-E860795C8601}" type="datetimeFigureOut">
              <a:rPr lang="cs-CZ" smtClean="0"/>
              <a:t>29.1.2012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DECDE-BD12-4DB8-8F93-3B9A0C0D4A7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62158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75000"/>
              </a:schemeClr>
            </a:gs>
            <a:gs pos="50000">
              <a:schemeClr val="accent3">
                <a:lumMod val="60000"/>
                <a:lumOff val="40000"/>
              </a:schemeClr>
            </a:gs>
            <a:gs pos="100000">
              <a:schemeClr val="bg1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B18224-F07A-4A0D-AACA-E860795C8601}" type="datetimeFigureOut">
              <a:rPr lang="cs-CZ" smtClean="0"/>
              <a:t>29.1.2012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1DECDE-BD12-4DB8-8F93-3B9A0C0D4A7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50482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emf"/><Relationship Id="rId4" Type="http://schemas.openxmlformats.org/officeDocument/2006/relationships/image" Target="../media/image8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62846" y="116632"/>
            <a:ext cx="7462725" cy="836712"/>
          </a:xfrm>
        </p:spPr>
        <p:txBody>
          <a:bodyPr>
            <a:normAutofit fontScale="90000"/>
          </a:bodyPr>
          <a:lstStyle/>
          <a:p>
            <a:r>
              <a:rPr lang="pl-PL" sz="3200" b="1" dirty="0" smtClean="0">
                <a:solidFill>
                  <a:srgbClr val="000000"/>
                </a:solidFill>
                <a:latin typeface="Times New Roman"/>
              </a:rPr>
              <a:t>Základní škola a Mateřská škola, Baška, p. o.</a:t>
            </a:r>
            <a:br>
              <a:rPr lang="pl-PL" sz="3200" b="1" dirty="0" smtClean="0">
                <a:solidFill>
                  <a:srgbClr val="000000"/>
                </a:solidFill>
                <a:latin typeface="Times New Roman"/>
              </a:rPr>
            </a:br>
            <a:r>
              <a:rPr lang="sv-SE" sz="3200" dirty="0" smtClean="0">
                <a:solidFill>
                  <a:srgbClr val="000000"/>
                </a:solidFill>
                <a:latin typeface="Times New Roman"/>
              </a:rPr>
              <a:t>Baška 137, 739 01 Baška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70891" y="4077072"/>
            <a:ext cx="8229600" cy="2409131"/>
          </a:xfrm>
        </p:spPr>
        <p:txBody>
          <a:bodyPr>
            <a:normAutofit fontScale="92500" lnSpcReduction="20000"/>
          </a:bodyPr>
          <a:lstStyle/>
          <a:p>
            <a:pPr marL="0" lvl="0" indent="0" algn="ctr">
              <a:buNone/>
            </a:pPr>
            <a:r>
              <a:rPr lang="cs-CZ" dirty="0" smtClean="0"/>
              <a:t> </a:t>
            </a:r>
            <a:r>
              <a:rPr lang="cs-CZ" sz="2600" dirty="0" smtClean="0"/>
              <a:t>Anotace: vyvození  nového učiva</a:t>
            </a:r>
          </a:p>
          <a:p>
            <a:pPr marL="0" lvl="0" indent="0" algn="ctr">
              <a:buNone/>
            </a:pPr>
            <a:r>
              <a:rPr lang="cs-CZ" sz="2600" dirty="0" smtClean="0"/>
              <a:t>          Autor: Mgr. Eva Palovská,2011</a:t>
            </a:r>
          </a:p>
          <a:p>
            <a:pPr marL="0" lvl="0" indent="0" algn="ctr">
              <a:buNone/>
            </a:pPr>
            <a:r>
              <a:rPr lang="cs-CZ" sz="2600" dirty="0" smtClean="0"/>
              <a:t>       Ověření ve vyuce:2011,3.třída</a:t>
            </a:r>
          </a:p>
          <a:p>
            <a:pPr marL="0" lvl="0" indent="0" algn="ctr">
              <a:buNone/>
            </a:pPr>
            <a:r>
              <a:rPr lang="cs-CZ" sz="2600" dirty="0" smtClean="0"/>
              <a:t>          Vyučovací předmět: Prvouka</a:t>
            </a:r>
          </a:p>
          <a:p>
            <a:pPr marL="0" lvl="0" indent="0" algn="ctr">
              <a:buNone/>
            </a:pPr>
            <a:r>
              <a:rPr lang="cs-CZ" sz="2600" dirty="0" smtClean="0"/>
              <a:t>Vzdělávací oblast: Člověk a jeho zdraví</a:t>
            </a:r>
          </a:p>
          <a:p>
            <a:pPr marL="0" lvl="0" indent="0" algn="ctr">
              <a:buNone/>
            </a:pPr>
            <a:r>
              <a:rPr lang="cs-CZ" sz="2600" dirty="0" smtClean="0"/>
              <a:t>Číslo materiálu:VY_32_INOVACE_11_Prv III.</a:t>
            </a:r>
          </a:p>
          <a:p>
            <a:endParaRPr lang="cs-CZ" dirty="0"/>
          </a:p>
        </p:txBody>
      </p:sp>
      <p:pic>
        <p:nvPicPr>
          <p:cNvPr id="4" name="Obrázek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1354" y="1052736"/>
            <a:ext cx="2148674" cy="1584176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737616" y="2912506"/>
            <a:ext cx="349615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800" b="1" dirty="0" smtClean="0"/>
              <a:t>Péče o zdraví</a:t>
            </a:r>
            <a:endParaRPr lang="cs-CZ" sz="4800" b="1" dirty="0"/>
          </a:p>
        </p:txBody>
      </p:sp>
    </p:spTree>
    <p:extLst>
      <p:ext uri="{BB962C8B-B14F-4D97-AF65-F5344CB8AC3E}">
        <p14:creationId xmlns:p14="http://schemas.microsoft.com/office/powerpoint/2010/main" val="1596664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27879" y="2386017"/>
            <a:ext cx="7488241" cy="216059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ovéPole 4"/>
          <p:cNvSpPr txBox="1"/>
          <p:nvPr/>
        </p:nvSpPr>
        <p:spPr>
          <a:xfrm>
            <a:off x="2412205" y="5049838"/>
            <a:ext cx="4895853" cy="64611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/>
                <a:cs typeface="Arial"/>
              </a:rPr>
              <a:t>               ZŠ a MŠ Baška př. org.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/>
                <a:cs typeface="Arial"/>
              </a:rPr>
              <a:t>                   739 01 Baška 137  </a:t>
            </a:r>
          </a:p>
        </p:txBody>
      </p:sp>
      <p:sp>
        <p:nvSpPr>
          <p:cNvPr id="6" name="TextovéPole 4"/>
          <p:cNvSpPr txBox="1"/>
          <p:nvPr/>
        </p:nvSpPr>
        <p:spPr>
          <a:xfrm>
            <a:off x="970754" y="1162046"/>
            <a:ext cx="7200900" cy="58420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3200" b="0" i="0" u="none" strike="noStrike" kern="1200" cap="none" spc="0" baseline="0">
                <a:solidFill>
                  <a:srgbClr val="000000"/>
                </a:solidFill>
                <a:uFillTx/>
                <a:latin typeface="Arial"/>
                <a:cs typeface="Arial"/>
              </a:rPr>
              <a:t>   Práce zpracovaná v rámci projektu:</a:t>
            </a:r>
          </a:p>
        </p:txBody>
      </p:sp>
    </p:spTree>
    <p:extLst>
      <p:ext uri="{BB962C8B-B14F-4D97-AF65-F5344CB8AC3E}">
        <p14:creationId xmlns:p14="http://schemas.microsoft.com/office/powerpoint/2010/main" val="344020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260648"/>
            <a:ext cx="7772400" cy="749945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Zásady správného způsobu života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 flipV="1">
            <a:off x="-1332656" y="4509120"/>
            <a:ext cx="45719" cy="45719"/>
          </a:xfrm>
        </p:spPr>
        <p:txBody>
          <a:bodyPr>
            <a:normAutofit fontScale="25000" lnSpcReduction="20000"/>
          </a:bodyPr>
          <a:lstStyle/>
          <a:p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57564" y="1178802"/>
            <a:ext cx="24689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Jíme zdravě.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5068" y="1796841"/>
            <a:ext cx="56979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Udržujeme čistotu svého těla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960" y="2387141"/>
            <a:ext cx="732053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Oblékáme se čistě a přiměřeně počasí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0" y="2962181"/>
            <a:ext cx="57129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Své okolí udržujeme v čistotě.</a:t>
            </a:r>
            <a:endParaRPr lang="cs-CZ" sz="36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0" y="3566536"/>
            <a:ext cx="67346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Vyhýbáme se prachu, špíně a kouři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0" y="4212867"/>
            <a:ext cx="90792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Vyhýbáme se delšímu pobytu na přímém slunci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-9159" y="4859198"/>
            <a:ext cx="43123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Cvičíme a sportujeme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960" y="5505529"/>
            <a:ext cx="74237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Často pobýváme na čerstvém vzduchu.</a:t>
            </a:r>
            <a:endParaRPr lang="cs-CZ" sz="3600" dirty="0"/>
          </a:p>
        </p:txBody>
      </p:sp>
      <p:pic>
        <p:nvPicPr>
          <p:cNvPr id="1026" name="Picture 2" descr="C:\Program Files (x86)\Microsoft Office\MEDIA\CAGCAT10\j0285698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5945" y="1426827"/>
            <a:ext cx="2304256" cy="2462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0063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579594"/>
            <a:ext cx="2016922" cy="20714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Nemoc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7504" y="1484784"/>
            <a:ext cx="9067675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Nemoc </a:t>
            </a:r>
            <a:r>
              <a:rPr lang="cs-CZ" sz="3600" dirty="0" smtClean="0"/>
              <a:t>je porucha zdraví.</a:t>
            </a:r>
          </a:p>
          <a:p>
            <a:r>
              <a:rPr lang="cs-CZ" sz="3600" dirty="0" smtClean="0">
                <a:solidFill>
                  <a:srgbClr val="FF0000"/>
                </a:solidFill>
              </a:rPr>
              <a:t>Nemocem předcházíme : </a:t>
            </a:r>
          </a:p>
          <a:p>
            <a:r>
              <a:rPr lang="cs-CZ" sz="3600" dirty="0" smtClean="0"/>
              <a:t>  -dodržováním zásad správného způsobu života</a:t>
            </a:r>
          </a:p>
          <a:p>
            <a:r>
              <a:rPr lang="cs-CZ" sz="3600" dirty="0" smtClean="0"/>
              <a:t>  -pravidelnými preventivními prohlídkami</a:t>
            </a:r>
          </a:p>
          <a:p>
            <a:r>
              <a:rPr lang="cs-CZ" sz="3600" dirty="0" smtClean="0"/>
              <a:t>  -očkováním</a:t>
            </a:r>
          </a:p>
          <a:p>
            <a:endParaRPr lang="cs-CZ" sz="3600" dirty="0"/>
          </a:p>
          <a:p>
            <a:endParaRPr lang="cs-CZ" sz="3600" dirty="0" smtClean="0"/>
          </a:p>
          <a:p>
            <a:r>
              <a:rPr lang="cs-CZ" sz="2400" dirty="0" smtClean="0"/>
              <a:t> </a:t>
            </a:r>
            <a:r>
              <a:rPr lang="cs-CZ" sz="3600" dirty="0" smtClean="0"/>
              <a:t>Zdraví závisí na </a:t>
            </a:r>
            <a:r>
              <a:rPr lang="cs-CZ" sz="3600" b="1" dirty="0" smtClean="0"/>
              <a:t>imunitě organismu –</a:t>
            </a:r>
          </a:p>
          <a:p>
            <a:r>
              <a:rPr lang="cs-CZ" sz="3600" b="1" dirty="0" smtClean="0"/>
              <a:t> obranyschopnosti člověka odolávat nákaze.</a:t>
            </a:r>
          </a:p>
          <a:p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1878322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Očkování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1" y="1988841"/>
            <a:ext cx="3318296" cy="2658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317225" y="1527564"/>
            <a:ext cx="582677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Očkování je jeden ze způsobů zajištění účinné obrany našeho organismu.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056790" y="3281890"/>
            <a:ext cx="483285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chemeClr val="accent6">
                    <a:lumMod val="50000"/>
                  </a:schemeClr>
                </a:solidFill>
              </a:rPr>
              <a:t>Očkuje se například proti tetanu, záškrtu nebo tuberkuloze.</a:t>
            </a:r>
            <a:endParaRPr lang="cs-CZ" sz="36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3436" y="5036216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Cílem očkování je zabránit řadě infekčních onemocnění .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07504" y="6165304"/>
            <a:ext cx="836402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V České republice jsou některá očkování povinná.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815564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Na co si musíme dát pozor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75209" y="1454821"/>
            <a:ext cx="56369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AIDS</a:t>
            </a:r>
            <a:r>
              <a:rPr lang="cs-CZ" sz="3600" dirty="0" smtClean="0"/>
              <a:t> je nevyléčitelná nemoc, </a:t>
            </a:r>
          </a:p>
          <a:p>
            <a:r>
              <a:rPr lang="cs-CZ" sz="3600" dirty="0" smtClean="0"/>
              <a:t>kterou způsobuje virus HIV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397992"/>
            <a:ext cx="1584176" cy="1896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3193" y="1465140"/>
            <a:ext cx="2838672" cy="13877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 descr="C:\Users\Eva\AppData\Local\Microsoft\Windows\Temporary Internet Files\Content.IE5\RZ1P5W5M\MC90027953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31398">
            <a:off x="-43909" y="5181825"/>
            <a:ext cx="2820443" cy="1033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65796">
            <a:off x="6627580" y="4456138"/>
            <a:ext cx="2394082" cy="1691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051720" y="2875038"/>
            <a:ext cx="42716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Tento virus se šíří krví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121075" y="3661802"/>
            <a:ext cx="770504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Nebezpečné mohou být odhozené injekční stříkačky, kterých se nikdy nedotýkáme.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1859042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3528" y="404664"/>
            <a:ext cx="2664296" cy="747514"/>
          </a:xfrm>
        </p:spPr>
        <p:txBody>
          <a:bodyPr>
            <a:normAutofit/>
          </a:bodyPr>
          <a:lstStyle/>
          <a:p>
            <a:r>
              <a:rPr lang="cs-CZ" sz="2400" dirty="0" smtClean="0"/>
              <a:t>Zdroje informací:</a:t>
            </a:r>
            <a:endParaRPr lang="cs-CZ" sz="2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1520" y="1412776"/>
            <a:ext cx="8892479" cy="648072"/>
          </a:xfrm>
        </p:spPr>
        <p:txBody>
          <a:bodyPr>
            <a:noAutofit/>
          </a:bodyPr>
          <a:lstStyle/>
          <a:p>
            <a:r>
              <a:rPr lang="cs-CZ" sz="1800" dirty="0" smtClean="0">
                <a:solidFill>
                  <a:schemeClr val="tx1"/>
                </a:solidFill>
              </a:rPr>
              <a:t>17.1.2012</a:t>
            </a:r>
            <a:r>
              <a:rPr lang="cs-CZ" sz="1800" dirty="0" smtClean="0">
                <a:solidFill>
                  <a:schemeClr val="tx1"/>
                </a:solidFill>
              </a:rPr>
              <a:t>:Sportovkyně</a:t>
            </a:r>
            <a:r>
              <a:rPr lang="cs-CZ" sz="1800" dirty="0" smtClean="0">
                <a:solidFill>
                  <a:schemeClr val="tx1"/>
                </a:solidFill>
              </a:rPr>
              <a:t>, nemocný člověk, očkovací látka: </a:t>
            </a:r>
            <a:r>
              <a:rPr lang="cs-CZ" sz="1800" dirty="0">
                <a:solidFill>
                  <a:schemeClr val="tx1"/>
                </a:solidFill>
              </a:rPr>
              <a:t>klipart </a:t>
            </a:r>
            <a:r>
              <a:rPr lang="cs-CZ" sz="1800" dirty="0" smtClean="0">
                <a:solidFill>
                  <a:schemeClr val="tx1"/>
                </a:solidFill>
              </a:rPr>
              <a:t>Microsoft </a:t>
            </a:r>
            <a:r>
              <a:rPr lang="cs-CZ" sz="1800" dirty="0" err="1" smtClean="0">
                <a:solidFill>
                  <a:schemeClr val="tx1"/>
                </a:solidFill>
              </a:rPr>
              <a:t>office</a:t>
            </a:r>
            <a:r>
              <a:rPr lang="cs-CZ" sz="1800" dirty="0" smtClean="0">
                <a:solidFill>
                  <a:schemeClr val="tx1"/>
                </a:solidFill>
              </a:rPr>
              <a:t> </a:t>
            </a:r>
            <a:r>
              <a:rPr lang="cs-CZ" sz="1800" dirty="0">
                <a:solidFill>
                  <a:schemeClr val="tx1"/>
                </a:solidFill>
              </a:rPr>
              <a:t>2010 </a:t>
            </a:r>
            <a:endParaRPr lang="cs-CZ" sz="1800" dirty="0"/>
          </a:p>
          <a:p>
            <a:endParaRPr lang="cs-CZ" sz="1800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21973" y="2276872"/>
            <a:ext cx="82809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17.1.2012:Očkování,název:Vaccination.jpg,autor:</a:t>
            </a:r>
            <a:r>
              <a:rPr lang="en-US" dirty="0"/>
              <a:t>United States Department of Health and Human </a:t>
            </a:r>
            <a:r>
              <a:rPr lang="en-US" dirty="0" smtClean="0"/>
              <a:t>Services</a:t>
            </a:r>
            <a:r>
              <a:rPr lang="cs-CZ" dirty="0" smtClean="0"/>
              <a:t>,publikováno pod licencí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commons</a:t>
            </a:r>
            <a:r>
              <a:rPr lang="cs-CZ" dirty="0"/>
              <a:t>, dostupné na http://cs.wikipedia.org/wiki/Soubor:Vaccination.jpg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249965" y="3646765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17.1.2012</a:t>
            </a:r>
            <a:r>
              <a:rPr lang="cs-CZ" dirty="0"/>
              <a:t>,:ŠTIKOVÁ, Věra. Prvouka 3: Učebnice pro 3.ročník základní školy. Brno: Nová škola, 2003, str.69. ISBN 80-7289-044-1.</a:t>
            </a:r>
          </a:p>
        </p:txBody>
      </p:sp>
    </p:spTree>
    <p:extLst>
      <p:ext uri="{BB962C8B-B14F-4D97-AF65-F5344CB8AC3E}">
        <p14:creationId xmlns:p14="http://schemas.microsoft.com/office/powerpoint/2010/main" val="1452923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221</TotalTime>
  <Words>291</Words>
  <Application>Microsoft Office PowerPoint</Application>
  <PresentationFormat>Předvádění na obrazovce (4:3)</PresentationFormat>
  <Paragraphs>44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Základní škola a Mateřská škola, Baška, p. o. Baška 137, 739 01 Baška</vt:lpstr>
      <vt:lpstr>Prezentace aplikace PowerPoint</vt:lpstr>
      <vt:lpstr>Zásady správného způsobu života</vt:lpstr>
      <vt:lpstr>Nemoc</vt:lpstr>
      <vt:lpstr>Očkování</vt:lpstr>
      <vt:lpstr>Na co si musíme dát pozor</vt:lpstr>
      <vt:lpstr>Zdroje informací: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škola, Baška, p. o. Baška 137, 739 01 Baška</dc:title>
  <dc:creator>pc</dc:creator>
  <cp:lastModifiedBy>pc</cp:lastModifiedBy>
  <cp:revision>18</cp:revision>
  <dcterms:created xsi:type="dcterms:W3CDTF">2011-11-20T16:05:19Z</dcterms:created>
  <dcterms:modified xsi:type="dcterms:W3CDTF">2012-01-29T17:12:28Z</dcterms:modified>
</cp:coreProperties>
</file>