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%C5%99emen" TargetMode="External"/><Relationship Id="rId2" Type="http://schemas.openxmlformats.org/officeDocument/2006/relationships/hyperlink" Target="http://cs.wikipedia.org/wiki/Vod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5%BDivo%C4%8Dich" TargetMode="External"/><Relationship Id="rId5" Type="http://schemas.openxmlformats.org/officeDocument/2006/relationships/hyperlink" Target="http://cs.wikipedia.org/wiki/Rostlina" TargetMode="External"/><Relationship Id="rId4" Type="http://schemas.openxmlformats.org/officeDocument/2006/relationships/hyperlink" Target="http://cs.wikipedia.org/wiki/Horni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VY_52_INOVACE_01_ </a:t>
            </a:r>
            <a:r>
              <a:rPr lang="cs-CZ" sz="1800" b="1" dirty="0" smtClean="0"/>
              <a:t>Příroda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Příroda 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Zbyněk Němec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Příroda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PŘÍRODA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8890000" cy="17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78046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Příroda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= 	vše co je kolem nás a co nebylo 			vytvořeno člověkem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lvl="1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Rostliny</a:t>
            </a:r>
          </a:p>
          <a:p>
            <a:pPr marL="457200" lvl="1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Živočichové</a:t>
            </a:r>
          </a:p>
          <a:p>
            <a:pPr marL="457200" lvl="1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Vodní toky</a:t>
            </a:r>
          </a:p>
          <a:p>
            <a:pPr marL="457200" lvl="1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Skály</a:t>
            </a:r>
          </a:p>
          <a:p>
            <a:pPr marL="457200" lvl="1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Vzduch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752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Přírodu rozdělujeme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Neživá příroda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Nerosty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Horniny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Půda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Voda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Vzduch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Živá příroda</a:t>
            </a:r>
          </a:p>
          <a:p>
            <a:pPr marL="0" indent="0"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Rostliny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Zvířata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Člověk</a:t>
            </a:r>
          </a:p>
        </p:txBody>
      </p:sp>
    </p:spTree>
    <p:extLst>
      <p:ext uri="{BB962C8B-B14F-4D97-AF65-F5344CB8AC3E}">
        <p14:creationId xmlns:p14="http://schemas.microsoft.com/office/powerpoint/2010/main" xmlns="" val="161971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Neživá příroda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2372028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28800"/>
            <a:ext cx="238125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8362" y="4211920"/>
            <a:ext cx="2381250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7864" y="234888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křemen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08304" y="3460358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hornina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28040" y="5007257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voda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0914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Živá příroda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48880"/>
            <a:ext cx="2664296" cy="3955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Rozmanití živočichové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17573"/>
            <a:ext cx="2763391" cy="403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31640" y="1644183"/>
            <a:ext cx="14638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Rostliny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208" y="1905793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Živočichové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6013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patří do neživé přírody?</a:t>
            </a:r>
          </a:p>
          <a:p>
            <a:pPr marL="514350" indent="-514350"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Člověk</a:t>
            </a:r>
          </a:p>
          <a:p>
            <a:pPr marL="514350" indent="-514350"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Tulipán</a:t>
            </a:r>
          </a:p>
          <a:p>
            <a:pPr marL="514350" indent="-514350"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Žula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2.       Co patří do živé přírody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      Tornádo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b)       Lev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c)       Písek 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Vypiš neživou část přírody: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_____________________________________________________________________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4. Vypiš živou část přírody: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_____________________________________________________________________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xmlns="" val="13382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- řešení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patří do neživé přírody?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Člověk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Tulipán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sz="4200" b="1" dirty="0" smtClean="0">
                <a:latin typeface="Arial" pitchFamily="34" charset="0"/>
                <a:cs typeface="Arial" pitchFamily="34" charset="0"/>
              </a:rPr>
              <a:t>Žula</a:t>
            </a:r>
          </a:p>
          <a:p>
            <a:pPr marL="0" indent="0">
              <a:buFont typeface="Arial" pitchFamily="34" charset="0"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2.      Co patří do živé přírody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     Tornádo</a:t>
            </a:r>
          </a:p>
          <a:p>
            <a:pPr marL="0" indent="0">
              <a:buFont typeface="Arial" pitchFamily="34" charset="0"/>
              <a:buNone/>
            </a:pPr>
            <a:r>
              <a:rPr lang="cs-CZ" sz="4200" b="1" dirty="0" smtClean="0">
                <a:latin typeface="Arial" pitchFamily="34" charset="0"/>
                <a:cs typeface="Arial" pitchFamily="34" charset="0"/>
              </a:rPr>
              <a:t>b)    Lev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c)      Písek </a:t>
            </a:r>
          </a:p>
          <a:p>
            <a:pPr marL="0" indent="0">
              <a:buFont typeface="Arial" pitchFamily="34" charset="0"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Vypiš neživou část přírody:</a:t>
            </a:r>
          </a:p>
          <a:p>
            <a:pPr marL="0" indent="0">
              <a:buFont typeface="Arial" pitchFamily="34" charset="0"/>
              <a:buNone/>
            </a:pPr>
            <a:r>
              <a:rPr lang="cs-CZ" sz="5900" b="1" baseline="-25000" dirty="0" smtClean="0">
                <a:latin typeface="Arial" pitchFamily="34" charset="0"/>
                <a:cs typeface="Arial" pitchFamily="34" charset="0"/>
              </a:rPr>
              <a:t>Nerosty, horniny, půda, voda, vzduch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_____________________________________________________________________</a:t>
            </a:r>
          </a:p>
          <a:p>
            <a:pPr marL="0" indent="0">
              <a:buFont typeface="Arial" pitchFamily="34" charset="0"/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4. Vypiš živou část přírody: </a:t>
            </a:r>
          </a:p>
          <a:p>
            <a:pPr marL="0" indent="0">
              <a:buFont typeface="Arial" pitchFamily="34" charset="0"/>
              <a:buNone/>
            </a:pPr>
            <a:r>
              <a:rPr lang="cs-CZ" sz="5900" b="1" baseline="-25000" dirty="0" smtClean="0">
                <a:latin typeface="Arial" pitchFamily="34" charset="0"/>
                <a:cs typeface="Arial" pitchFamily="34" charset="0"/>
              </a:rPr>
              <a:t>Rostliny, zvířata, člověk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_____________________________________________________________________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5697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http://cs.wikipedia.org/wiki/Voda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http://cs.wikipedia.org/wiki/K%C5%99emen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http://cs.wikipedia.org/wiki/Hornina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http://cs.wikipedia.org/wiki/Rostlina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http://cs.wikipedia.org/wiki/%C5%BDivo%C4%8Dich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933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152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PŘÍRODA</vt:lpstr>
      <vt:lpstr>Snímek 3</vt:lpstr>
      <vt:lpstr>Přírodu rozdělujeme</vt:lpstr>
      <vt:lpstr>Neživá příroda</vt:lpstr>
      <vt:lpstr>Živá příroda</vt:lpstr>
      <vt:lpstr>Test 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8</cp:revision>
  <dcterms:created xsi:type="dcterms:W3CDTF">2012-09-06T12:02:09Z</dcterms:created>
  <dcterms:modified xsi:type="dcterms:W3CDTF">2012-09-19T12:36:53Z</dcterms:modified>
</cp:coreProperties>
</file>