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enia_saginata_adult_5260_lores.jpg" TargetMode="External"/><Relationship Id="rId2" Type="http://schemas.openxmlformats.org/officeDocument/2006/relationships/hyperlink" Target="http://cs.wikipedia.org/wiki/Soubor:Dendrocoelum_lacteu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VY_52_INOVACE_02_ </a:t>
            </a:r>
            <a:r>
              <a:rPr lang="cs-CZ" sz="1800" b="1" dirty="0" err="1" smtClean="0"/>
              <a:t>Plostenci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Ploštěnci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Ploštěnci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PLOŠTĚNCI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14.9.2012, 7.ročník,V/2/X, Člověk a příroda, Přírodopis, Ploštěnci,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Ploštěnci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červi zploštělého těla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Rozdělení = ploštěnky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  tasemnice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  hlísti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Ploštěnky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Převážně vodní živočichové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Živí se larvami hmyzu a drobnými živočichy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Patří mezi obojetníky(obojí pohlavní žlázy)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Značná regenerační schopnost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Typický zástupce – ploštěnka mléčná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4149079"/>
            <a:ext cx="2667769" cy="2403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Tasemnice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Cizopasný způsob života</a:t>
            </a: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Tělo se skládá z článků a hlavičky</a:t>
            </a: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Patří mezi obojetníky(obojí pohlavní žlázy)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Může se dostat do těla člověka – nedostatečně tepelně upravené vepřové nebo hovězí maso</a:t>
            </a: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Typický zástupce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tasemnice </a:t>
            </a:r>
            <a:r>
              <a:rPr lang="cs-CZ" sz="28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dlouhočlenná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a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tasemnice bezbranná</a:t>
            </a:r>
            <a:endParaRPr lang="cs-CZ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sz="28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643908"/>
            <a:ext cx="4447768" cy="2214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25091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1460" y="-315416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7708"/>
            <a:ext cx="2569468" cy="231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716" y="1145138"/>
            <a:ext cx="2935600" cy="228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6492" y="1556792"/>
            <a:ext cx="2599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Tasemnice bezbranná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18128" y="228802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Ploštěnka mléčná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7584" y="3717032"/>
            <a:ext cx="813690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Kde žije ploštěnka mléčná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člověku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 vepřovém a hovězím mase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 vodě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Kde žije tasemnice bezbranná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vodě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střevech lidí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čokoládě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7584" y="714182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Spoj správné dvojice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1460" y="-4109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7708"/>
            <a:ext cx="2569468" cy="231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716" y="1145138"/>
            <a:ext cx="2935600" cy="2285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6492" y="1556792"/>
            <a:ext cx="2599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Tasemnice bezbranná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8128" y="228802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Ploštěnka mléčná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7584" y="3717032"/>
            <a:ext cx="813690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2. Kde žije ploštěnka mléčná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 člověku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 vepřovém a hovězím mase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 vodě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Kde žije tasemnice bezbranná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vodě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 střevech lidí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čokoládě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584" y="714182"/>
            <a:ext cx="4068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1. Spoj správné dvojice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076056" y="1926124"/>
            <a:ext cx="1872208" cy="5465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123728" y="2472695"/>
            <a:ext cx="1728192" cy="5962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65884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cs.wikipedia.org/wiki/Soubor:Dendrocoelum_lacteum.jpg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cs.wikipedia.org/wiki/Soubor:Taenia_saginata_adult_5260_lores.jpg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186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PLOŠTĚNCI</vt:lpstr>
      <vt:lpstr>Snímek 3</vt:lpstr>
      <vt:lpstr>Ploštěnky</vt:lpstr>
      <vt:lpstr>Tasemnice</vt:lpstr>
      <vt:lpstr>Test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15</cp:revision>
  <dcterms:created xsi:type="dcterms:W3CDTF">2012-09-06T12:02:09Z</dcterms:created>
  <dcterms:modified xsi:type="dcterms:W3CDTF">2012-10-03T09:55:19Z</dcterms:modified>
</cp:coreProperties>
</file>