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7/7e/Ascaris_lumbricoides.jpe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b/Threadworm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hreadworm.jpg" TargetMode="External"/><Relationship Id="rId2" Type="http://schemas.openxmlformats.org/officeDocument/2006/relationships/hyperlink" Target="http://cs.wikipedia.org/wiki/Soubor:Ascaris_lumbricoides.jpe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VY_52_INOVACE_03_ </a:t>
            </a:r>
            <a:r>
              <a:rPr lang="cs-CZ" sz="1800" b="1" dirty="0" err="1" smtClean="0"/>
              <a:t>Hlisti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Hlísti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Hlísti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Hlísti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14.9.2012, 7.ročník,V/2/X, Člověk a příroda, Přírodopis, Ploštěnci,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221088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Škrkavka dětská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Roup dětský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04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Škrkavka dětská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/>
              <a:t>100 – 200 mm dlouhá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Tělo válcovité a hladké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Sameček menší než samička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konci dva zahnuté háčky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Živí se střevním obsahem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Nejlepší ochranou –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důkladné mytí ovoce a zeleniny před jídlem</a:t>
            </a:r>
          </a:p>
        </p:txBody>
      </p:sp>
      <p:pic>
        <p:nvPicPr>
          <p:cNvPr id="4" name="Picture 6" descr="Soubor:Ascaris lumbricoides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24744"/>
            <a:ext cx="4968552" cy="2146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752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2932" y="-31541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Roup dětský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>
            <a:normAutofit fontScale="92500" lnSpcReduction="10000"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Častější výskyt než škrkavka dětská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Dlouhý asi 10 mm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Cizopasí v tlustém střevě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Samička klade vajíčka v blízkosti řitního otvoru – kde způsobuje značné svědění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Nejlepší ochrana –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mytí rukou před jídlem a po použití WC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Soubor:Threadwor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20688"/>
            <a:ext cx="5229792" cy="208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971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ochráníme před škrkavkou dětskou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Mytí rukou před jídlem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Převařením jídla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Důkladné omytí ovoce a zeleniny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ochráníme před roupem dětským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Mytí rukou před jídlem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Převařením jídla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Důkladné omytí ovoce a zeleniny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382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- 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ochráníme před škrkavkou dětskou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Mytí rukou před jídlem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Převařením jídla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srgbClr val="FF0000"/>
                </a:solidFill>
              </a:rPr>
              <a:t>Důkladné omytí ovoce a zeleniny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ochráníme před roupem dětským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srgbClr val="FF0000"/>
                </a:solidFill>
              </a:rPr>
              <a:t>Mytí rukou před jídlem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Převařením jídla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/>
              <a:t>Důkladné omytí ovoce a zeleniny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1219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cs.wikipedia.org/wiki/Soubor:Ascaris_lumbricoides.jpeg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cs.wikipedia.org/wiki/Soubor:Threadworm.jpg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184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Hlísti</vt:lpstr>
      <vt:lpstr>Škrkavka dětská</vt:lpstr>
      <vt:lpstr>Roup dětský</vt:lpstr>
      <vt:lpstr>Test</vt:lpstr>
      <vt:lpstr>Test - řešení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15</cp:revision>
  <dcterms:created xsi:type="dcterms:W3CDTF">2012-09-06T12:02:09Z</dcterms:created>
  <dcterms:modified xsi:type="dcterms:W3CDTF">2012-10-03T08:56:44Z</dcterms:modified>
</cp:coreProperties>
</file>