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5" r:id="rId2"/>
    <p:sldId id="256" r:id="rId3"/>
    <p:sldId id="257" r:id="rId4"/>
    <p:sldId id="259" r:id="rId5"/>
    <p:sldId id="260" r:id="rId6"/>
    <p:sldId id="261" r:id="rId7"/>
    <p:sldId id="262" r:id="rId8"/>
    <p:sldId id="263" r:id="rId9"/>
    <p:sldId id="264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43C8DA-7634-401C-875D-00F9A639CE89}" type="datetimeFigureOut">
              <a:rPr lang="cs-CZ" smtClean="0"/>
              <a:pPr/>
              <a:t>3.10.2012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10CD65-636D-4D04-989A-BAB592F545C8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279957663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43C8DA-7634-401C-875D-00F9A639CE89}" type="datetimeFigureOut">
              <a:rPr lang="cs-CZ" smtClean="0"/>
              <a:pPr/>
              <a:t>3.10.2012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10CD65-636D-4D04-989A-BAB592F545C8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406436170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43C8DA-7634-401C-875D-00F9A639CE89}" type="datetimeFigureOut">
              <a:rPr lang="cs-CZ" smtClean="0"/>
              <a:pPr/>
              <a:t>3.10.2012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10CD65-636D-4D04-989A-BAB592F545C8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124644338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43C8DA-7634-401C-875D-00F9A639CE89}" type="datetimeFigureOut">
              <a:rPr lang="cs-CZ" smtClean="0"/>
              <a:pPr/>
              <a:t>3.10.2012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10CD65-636D-4D04-989A-BAB592F545C8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411605233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43C8DA-7634-401C-875D-00F9A639CE89}" type="datetimeFigureOut">
              <a:rPr lang="cs-CZ" smtClean="0"/>
              <a:pPr/>
              <a:t>3.10.2012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10CD65-636D-4D04-989A-BAB592F545C8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91439582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43C8DA-7634-401C-875D-00F9A639CE89}" type="datetimeFigureOut">
              <a:rPr lang="cs-CZ" smtClean="0"/>
              <a:pPr/>
              <a:t>3.10.2012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10CD65-636D-4D04-989A-BAB592F545C8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151159907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43C8DA-7634-401C-875D-00F9A639CE89}" type="datetimeFigureOut">
              <a:rPr lang="cs-CZ" smtClean="0"/>
              <a:pPr/>
              <a:t>3.10.2012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10CD65-636D-4D04-989A-BAB592F545C8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26660951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43C8DA-7634-401C-875D-00F9A639CE89}" type="datetimeFigureOut">
              <a:rPr lang="cs-CZ" smtClean="0"/>
              <a:pPr/>
              <a:t>3.10.2012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10CD65-636D-4D04-989A-BAB592F545C8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330875435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43C8DA-7634-401C-875D-00F9A639CE89}" type="datetimeFigureOut">
              <a:rPr lang="cs-CZ" smtClean="0"/>
              <a:pPr/>
              <a:t>3.10.2012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10CD65-636D-4D04-989A-BAB592F545C8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307401520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43C8DA-7634-401C-875D-00F9A639CE89}" type="datetimeFigureOut">
              <a:rPr lang="cs-CZ" smtClean="0"/>
              <a:pPr/>
              <a:t>3.10.2012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10CD65-636D-4D04-989A-BAB592F545C8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154848452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43C8DA-7634-401C-875D-00F9A639CE89}" type="datetimeFigureOut">
              <a:rPr lang="cs-CZ" smtClean="0"/>
              <a:pPr/>
              <a:t>3.10.2012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10CD65-636D-4D04-989A-BAB592F545C8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230233969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543C8DA-7634-401C-875D-00F9A639CE89}" type="datetimeFigureOut">
              <a:rPr lang="cs-CZ" smtClean="0"/>
              <a:pPr/>
              <a:t>3.10.2012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110CD65-636D-4D04-989A-BAB592F545C8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178141436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zs-tremosnice.cz/" TargetMode="External"/><Relationship Id="rId2" Type="http://schemas.openxmlformats.org/officeDocument/2006/relationships/hyperlink" Target="mailto:zskola@tremosnice.cz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hyperlink" Target="http://cs.wikipedia.org/wiki/Soubor:NovaSlunecniSoustava.jpg" TargetMode="External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85800" y="1828800"/>
            <a:ext cx="7696200" cy="4600596"/>
          </a:xfrm>
        </p:spPr>
        <p:txBody>
          <a:bodyPr/>
          <a:lstStyle/>
          <a:p>
            <a:pPr algn="ctr">
              <a:buNone/>
            </a:pPr>
            <a:r>
              <a:rPr lang="cs-CZ" sz="16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Základní škola Třemošnice, okres Chrudim, Pardubický kraj</a:t>
            </a:r>
            <a:br>
              <a:rPr lang="cs-CZ" sz="16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</a:br>
            <a:r>
              <a:rPr lang="cs-CZ" sz="16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538 43 Třemošnice, Internátní 217; IČ: 70989176, tel: 469 661 719, </a:t>
            </a:r>
            <a:br>
              <a:rPr lang="cs-CZ" sz="16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</a:br>
            <a:r>
              <a:rPr lang="cs-CZ" sz="16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emaiI</a:t>
            </a:r>
            <a:r>
              <a:rPr lang="cs-CZ" sz="16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:  </a:t>
            </a:r>
            <a:r>
              <a:rPr lang="cs-CZ" sz="1600" u="sng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  <a:hlinkClick r:id="rId2"/>
              </a:rPr>
              <a:t>zskola</a:t>
            </a:r>
            <a:r>
              <a:rPr lang="cs-CZ" sz="1600" u="sng" dirty="0" smtClean="0">
                <a:solidFill>
                  <a:schemeClr val="tx1"/>
                </a:solidFill>
                <a:latin typeface="+mn-lt"/>
                <a:ea typeface="+mn-ea"/>
                <a:cs typeface="+mn-cs"/>
                <a:hlinkClick r:id="rId2"/>
              </a:rPr>
              <a:t>@</a:t>
            </a:r>
            <a:r>
              <a:rPr lang="cs-CZ" sz="1600" u="sng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  <a:hlinkClick r:id="rId2"/>
              </a:rPr>
              <a:t>tremosnice.cz</a:t>
            </a:r>
            <a:r>
              <a:rPr lang="cs-CZ" sz="16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, </a:t>
            </a:r>
            <a:r>
              <a:rPr lang="cs-CZ" sz="1600" u="sng" dirty="0" smtClean="0">
                <a:solidFill>
                  <a:schemeClr val="tx1"/>
                </a:solidFill>
                <a:latin typeface="+mn-lt"/>
                <a:ea typeface="+mn-ea"/>
                <a:cs typeface="+mn-cs"/>
                <a:hlinkClick r:id="rId3"/>
              </a:rPr>
              <a:t>www.</a:t>
            </a:r>
            <a:r>
              <a:rPr lang="cs-CZ" sz="1600" u="sng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  <a:hlinkClick r:id="rId3"/>
              </a:rPr>
              <a:t>zs</a:t>
            </a:r>
            <a:r>
              <a:rPr lang="cs-CZ" sz="1600" u="sng" dirty="0" smtClean="0">
                <a:solidFill>
                  <a:schemeClr val="tx1"/>
                </a:solidFill>
                <a:latin typeface="+mn-lt"/>
                <a:ea typeface="+mn-ea"/>
                <a:cs typeface="+mn-cs"/>
                <a:hlinkClick r:id="rId3"/>
              </a:rPr>
              <a:t>-</a:t>
            </a:r>
            <a:r>
              <a:rPr lang="cs-CZ" sz="1600" u="sng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  <a:hlinkClick r:id="rId3"/>
              </a:rPr>
              <a:t>tremosnice.cz</a:t>
            </a:r>
            <a:r>
              <a:rPr lang="cs-CZ" sz="16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/>
            </a:r>
            <a:br>
              <a:rPr lang="cs-CZ" sz="16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</a:br>
            <a:r>
              <a:rPr lang="cs-CZ" sz="16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Registrační číslo: CZ.1.07/1.4.00/21.2459</a:t>
            </a:r>
            <a:br>
              <a:rPr lang="cs-CZ" sz="16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</a:br>
            <a:r>
              <a:rPr lang="cs-CZ" sz="16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Název: Škola pro každého – kvalita a efektivnost ve využití lidských zdrojů</a:t>
            </a:r>
          </a:p>
          <a:p>
            <a:pPr algn="ctr">
              <a:buNone/>
            </a:pPr>
            <a:endParaRPr lang="cs-CZ" sz="1800" b="1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 algn="ctr">
              <a:buNone/>
            </a:pPr>
            <a:r>
              <a:rPr lang="cs-CZ" sz="1800" b="1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Výukový materiál</a:t>
            </a:r>
            <a:r>
              <a:rPr lang="cs-CZ" sz="18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/>
            </a:r>
            <a:br>
              <a:rPr lang="cs-CZ" sz="18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</a:br>
            <a:r>
              <a:rPr lang="cs-CZ" sz="18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VY_52_INOVACE_03_ </a:t>
            </a:r>
            <a:r>
              <a:rPr lang="cs-CZ" sz="1800" b="1" dirty="0" err="1" smtClean="0"/>
              <a:t>Slunecni</a:t>
            </a:r>
            <a:r>
              <a:rPr lang="cs-CZ" sz="1800" b="1" dirty="0" smtClean="0"/>
              <a:t>_soustava</a:t>
            </a:r>
            <a:br>
              <a:rPr lang="cs-CZ" sz="1800" b="1" dirty="0" smtClean="0"/>
            </a:br>
            <a:r>
              <a:rPr lang="cs-CZ" sz="18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Název materiálu (téma): </a:t>
            </a:r>
            <a:r>
              <a:rPr lang="cs-CZ" sz="1800" b="1" dirty="0" smtClean="0"/>
              <a:t>Sluneční soustava</a:t>
            </a:r>
          </a:p>
          <a:p>
            <a:pPr algn="ctr">
              <a:buNone/>
            </a:pPr>
            <a:r>
              <a:rPr lang="cs-CZ" sz="18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Sada:Přírodopis,2. stupeň</a:t>
            </a:r>
          </a:p>
          <a:p>
            <a:pPr algn="ctr"/>
            <a:r>
              <a:rPr lang="cs-CZ" sz="18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Autor: Mgr. Zbyněk Němec</a:t>
            </a:r>
          </a:p>
          <a:p>
            <a:pPr algn="ctr">
              <a:buNone/>
            </a:pPr>
            <a:r>
              <a:rPr lang="cs-CZ" sz="18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Anotace: </a:t>
            </a:r>
            <a:r>
              <a:rPr lang="cs-CZ" sz="1800" b="1" dirty="0" smtClean="0"/>
              <a:t>Sluneční soustava </a:t>
            </a:r>
            <a:r>
              <a:rPr lang="cs-CZ" sz="18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/>
            </a:r>
            <a:br>
              <a:rPr lang="cs-CZ" sz="18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</a:br>
            <a:r>
              <a:rPr lang="cs-CZ" sz="18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(práce s interaktivní tabulí, pracovní list)</a:t>
            </a:r>
          </a:p>
          <a:p>
            <a:pPr algn="ctr"/>
            <a:endParaRPr lang="cs-CZ" sz="18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 algn="ctr"/>
            <a:r>
              <a:rPr lang="cs-CZ" sz="11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© Výukový materiál je majetkem ZŠ Třemošnice, okres Chrudim, Pardubický kraj, 2012</a:t>
            </a:r>
          </a:p>
          <a:p>
            <a:endParaRPr lang="cs-CZ" dirty="0"/>
          </a:p>
        </p:txBody>
      </p:sp>
      <p:pic>
        <p:nvPicPr>
          <p:cNvPr id="4" name="Obrázek 0" descr="logolink_OPVK_IPo_PPv3_color.png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785786" y="428604"/>
            <a:ext cx="5602235" cy="1447803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467544" y="2348880"/>
            <a:ext cx="8280920" cy="1872208"/>
          </a:xfrm>
        </p:spPr>
        <p:txBody>
          <a:bodyPr>
            <a:normAutofit fontScale="90000"/>
          </a:bodyPr>
          <a:lstStyle/>
          <a:p>
            <a:r>
              <a:rPr lang="cs-CZ" b="1" dirty="0" smtClean="0">
                <a:latin typeface="Arial" pitchFamily="34" charset="0"/>
                <a:cs typeface="Arial" pitchFamily="34" charset="0"/>
              </a:rPr>
              <a:t>Země </a:t>
            </a:r>
            <a:r>
              <a:rPr lang="cs-CZ" b="1" dirty="0" smtClean="0">
                <a:latin typeface="Arial" pitchFamily="34" charset="0"/>
                <a:cs typeface="Arial" pitchFamily="34" charset="0"/>
              </a:rPr>
              <a:t>                                               a </a:t>
            </a:r>
            <a:r>
              <a:rPr lang="cs-CZ" b="1" dirty="0" smtClean="0">
                <a:latin typeface="Arial" pitchFamily="34" charset="0"/>
                <a:cs typeface="Arial" pitchFamily="34" charset="0"/>
              </a:rPr>
              <a:t/>
            </a:r>
            <a:br>
              <a:rPr lang="cs-CZ" b="1" dirty="0" smtClean="0">
                <a:latin typeface="Arial" pitchFamily="34" charset="0"/>
                <a:cs typeface="Arial" pitchFamily="34" charset="0"/>
              </a:rPr>
            </a:br>
            <a:r>
              <a:rPr lang="cs-CZ" b="1" dirty="0" smtClean="0">
                <a:latin typeface="Arial" pitchFamily="34" charset="0"/>
                <a:cs typeface="Arial" pitchFamily="34" charset="0"/>
              </a:rPr>
              <a:t>planety </a:t>
            </a:r>
            <a:r>
              <a:rPr lang="cs-CZ" b="1" dirty="0" smtClean="0">
                <a:latin typeface="Arial" pitchFamily="34" charset="0"/>
                <a:cs typeface="Arial" pitchFamily="34" charset="0"/>
              </a:rPr>
              <a:t>Sluneční </a:t>
            </a:r>
            <a:r>
              <a:rPr lang="cs-CZ" b="1" dirty="0" smtClean="0">
                <a:latin typeface="Arial" pitchFamily="34" charset="0"/>
                <a:cs typeface="Arial" pitchFamily="34" charset="0"/>
              </a:rPr>
              <a:t>soustavy</a:t>
            </a:r>
            <a:endParaRPr lang="cs-CZ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683568" y="476672"/>
            <a:ext cx="792088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Mgr. Zbyněk Němec, 21.9.2012, 9.ročník, V/2/III, Člověk a příroda, Přírodopis, Země a planety sluneční soustavy, interaktivní práce žák - tabule</a:t>
            </a:r>
            <a:endParaRPr lang="cs-CZ" dirty="0"/>
          </a:p>
        </p:txBody>
      </p:sp>
    </p:spTree>
    <p:extLst>
      <p:ext uri="{BB962C8B-B14F-4D97-AF65-F5344CB8AC3E}">
        <p14:creationId xmlns="" xmlns:p14="http://schemas.microsoft.com/office/powerpoint/2010/main" val="10438239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1039" name="Picture 15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501" y="1285874"/>
            <a:ext cx="8930571" cy="50234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="" xmlns:p14="http://schemas.microsoft.com/office/powerpoint/2010/main" val="21707112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Sluneční soustava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Středem </a:t>
            </a:r>
            <a:r>
              <a:rPr lang="cs-CZ" dirty="0" smtClean="0"/>
              <a:t>Sluneční </a:t>
            </a:r>
            <a:r>
              <a:rPr lang="cs-CZ" dirty="0" smtClean="0"/>
              <a:t>soustavy je SLUNCE</a:t>
            </a:r>
          </a:p>
          <a:p>
            <a:r>
              <a:rPr lang="cs-CZ" dirty="0" smtClean="0"/>
              <a:t>Je to zářící hvězda, která vydává světlo a teplo</a:t>
            </a:r>
          </a:p>
          <a:p>
            <a:r>
              <a:rPr lang="cs-CZ" dirty="0" smtClean="0"/>
              <a:t>Světlo a teplo umožňuje život na Zemi</a:t>
            </a:r>
          </a:p>
          <a:p>
            <a:r>
              <a:rPr lang="cs-CZ" dirty="0" smtClean="0"/>
              <a:t>Okolo Slunce obíhá 8 planet</a:t>
            </a:r>
          </a:p>
          <a:p>
            <a:r>
              <a:rPr lang="cs-CZ" dirty="0" smtClean="0"/>
              <a:t>MERKUR, VENUŠE, ZEMĚ, MARS, JUPITER, SATURN, URAN A NEPTUN</a:t>
            </a:r>
          </a:p>
          <a:p>
            <a:r>
              <a:rPr lang="cs-CZ" dirty="0" smtClean="0"/>
              <a:t>Okolo některých planet obíhají další </a:t>
            </a:r>
            <a:r>
              <a:rPr lang="cs-CZ" dirty="0" smtClean="0"/>
              <a:t>                   tělesa = MĚSÍCE</a:t>
            </a:r>
            <a:endParaRPr lang="cs-CZ" dirty="0"/>
          </a:p>
        </p:txBody>
      </p:sp>
    </p:spTree>
    <p:extLst>
      <p:ext uri="{BB962C8B-B14F-4D97-AF65-F5344CB8AC3E}">
        <p14:creationId xmlns="" xmlns:p14="http://schemas.microsoft.com/office/powerpoint/2010/main" val="3101394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Země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Přibližně kulovitého tvaru</a:t>
            </a:r>
          </a:p>
          <a:p>
            <a:r>
              <a:rPr lang="cs-CZ" dirty="0" smtClean="0"/>
              <a:t>Průměr = 12756 km</a:t>
            </a:r>
          </a:p>
          <a:p>
            <a:r>
              <a:rPr lang="cs-CZ" dirty="0" smtClean="0"/>
              <a:t>Otáčí se okolo své osy – 1 den</a:t>
            </a:r>
          </a:p>
          <a:p>
            <a:r>
              <a:rPr lang="cs-CZ" dirty="0" smtClean="0"/>
              <a:t>Otáčí se okolo Slunce – 1 rok</a:t>
            </a:r>
          </a:p>
          <a:p>
            <a:r>
              <a:rPr lang="cs-CZ" dirty="0" smtClean="0"/>
              <a:t>Má 1 vlastní </a:t>
            </a:r>
            <a:r>
              <a:rPr lang="cs-CZ" dirty="0" smtClean="0"/>
              <a:t>měsíc </a:t>
            </a:r>
            <a:r>
              <a:rPr lang="cs-CZ" dirty="0" smtClean="0"/>
              <a:t>= Měsíc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="" xmlns:p14="http://schemas.microsoft.com/office/powerpoint/2010/main" val="26048774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Měsíc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10x menší než Země</a:t>
            </a:r>
          </a:p>
          <a:p>
            <a:r>
              <a:rPr lang="cs-CZ" dirty="0" smtClean="0"/>
              <a:t>Vzdálen = 384 400 km</a:t>
            </a:r>
          </a:p>
          <a:p>
            <a:r>
              <a:rPr lang="cs-CZ" dirty="0" smtClean="0"/>
              <a:t>Doba oběhu okolo Země = </a:t>
            </a:r>
            <a:r>
              <a:rPr lang="cs-CZ" dirty="0" smtClean="0"/>
              <a:t>27 </a:t>
            </a:r>
            <a:r>
              <a:rPr lang="cs-CZ" dirty="0" smtClean="0"/>
              <a:t>dní</a:t>
            </a:r>
          </a:p>
          <a:p>
            <a:r>
              <a:rPr lang="cs-CZ" dirty="0" smtClean="0"/>
              <a:t>Povrch </a:t>
            </a:r>
            <a:r>
              <a:rPr lang="cs-CZ" dirty="0" smtClean="0"/>
              <a:t>– </a:t>
            </a:r>
            <a:r>
              <a:rPr lang="cs-CZ" dirty="0" smtClean="0"/>
              <a:t>roviny (</a:t>
            </a:r>
            <a:r>
              <a:rPr lang="cs-CZ" dirty="0" smtClean="0"/>
              <a:t>zvané moře), krátery a pohoří</a:t>
            </a:r>
          </a:p>
          <a:p>
            <a:r>
              <a:rPr lang="cs-CZ" dirty="0" smtClean="0"/>
              <a:t>Nemá atmosféru ani vodu</a:t>
            </a:r>
          </a:p>
          <a:p>
            <a:r>
              <a:rPr lang="cs-CZ" dirty="0" smtClean="0"/>
              <a:t>V roce 1969 – přistáli na </a:t>
            </a:r>
            <a:r>
              <a:rPr lang="cs-CZ" dirty="0" smtClean="0"/>
              <a:t>Měsíci </a:t>
            </a:r>
            <a:r>
              <a:rPr lang="cs-CZ" dirty="0" smtClean="0"/>
              <a:t>první lidé (</a:t>
            </a:r>
            <a:r>
              <a:rPr lang="cs-CZ" dirty="0" smtClean="0"/>
              <a:t>Armstrong</a:t>
            </a:r>
            <a:r>
              <a:rPr lang="cs-CZ" dirty="0" smtClean="0"/>
              <a:t>)</a:t>
            </a:r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4932040" y="2492896"/>
            <a:ext cx="314510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 smtClean="0"/>
              <a:t>.</a:t>
            </a:r>
            <a:endParaRPr lang="cs-CZ" sz="4000" dirty="0"/>
          </a:p>
        </p:txBody>
      </p:sp>
    </p:spTree>
    <p:extLst>
      <p:ext uri="{BB962C8B-B14F-4D97-AF65-F5344CB8AC3E}">
        <p14:creationId xmlns="" xmlns:p14="http://schemas.microsoft.com/office/powerpoint/2010/main" val="13080321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latin typeface="Arial" pitchFamily="34" charset="0"/>
                <a:cs typeface="Arial" pitchFamily="34" charset="0"/>
              </a:rPr>
              <a:t>Test </a:t>
            </a:r>
            <a:endParaRPr lang="cs-CZ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4"/>
          </p:nvPr>
        </p:nvSpPr>
        <p:spPr>
          <a:xfrm>
            <a:off x="899593" y="2174875"/>
            <a:ext cx="7787208" cy="3951288"/>
          </a:xfrm>
        </p:spPr>
        <p:txBody>
          <a:bodyPr>
            <a:normAutofit lnSpcReduction="10000"/>
          </a:bodyPr>
          <a:lstStyle/>
          <a:p>
            <a:pPr marL="457200" indent="-457200">
              <a:buFont typeface="+mj-lt"/>
              <a:buAutoNum type="arabicPeriod"/>
            </a:pPr>
            <a:r>
              <a:rPr lang="cs-CZ" dirty="0" smtClean="0"/>
              <a:t>Vypiš planety </a:t>
            </a:r>
            <a:r>
              <a:rPr lang="cs-CZ" dirty="0" smtClean="0"/>
              <a:t>Sluneční </a:t>
            </a:r>
            <a:r>
              <a:rPr lang="cs-CZ" dirty="0" smtClean="0"/>
              <a:t>soustavy.</a:t>
            </a:r>
          </a:p>
          <a:p>
            <a:pPr marL="0" indent="0">
              <a:buNone/>
            </a:pPr>
            <a:r>
              <a:rPr lang="cs-CZ" b="1" dirty="0" smtClean="0"/>
              <a:t>_________________________________________________</a:t>
            </a:r>
            <a:endParaRPr lang="cs-CZ" b="1" dirty="0"/>
          </a:p>
          <a:p>
            <a:pPr marL="0" indent="0">
              <a:buNone/>
            </a:pPr>
            <a:r>
              <a:rPr lang="cs-CZ" dirty="0" smtClean="0"/>
              <a:t>2.   Co umožňuje život na Zemi?</a:t>
            </a:r>
          </a:p>
          <a:p>
            <a:pPr marL="0" indent="0">
              <a:buNone/>
            </a:pPr>
            <a:r>
              <a:rPr lang="cs-CZ" b="1" dirty="0" smtClean="0"/>
              <a:t>_________________________________________________</a:t>
            </a:r>
            <a:endParaRPr lang="cs-CZ" b="1" dirty="0"/>
          </a:p>
          <a:p>
            <a:pPr marL="0" indent="0">
              <a:buNone/>
            </a:pPr>
            <a:r>
              <a:rPr lang="cs-CZ" dirty="0" smtClean="0"/>
              <a:t>3.   Jak se Země pohybuje?</a:t>
            </a:r>
          </a:p>
          <a:p>
            <a:pPr marL="0" indent="0">
              <a:buNone/>
            </a:pPr>
            <a:r>
              <a:rPr lang="cs-CZ" b="1" dirty="0" smtClean="0"/>
              <a:t>_________________________________________________</a:t>
            </a:r>
            <a:endParaRPr lang="cs-CZ" b="1" dirty="0"/>
          </a:p>
          <a:p>
            <a:pPr marL="0" indent="0">
              <a:buNone/>
            </a:pPr>
            <a:r>
              <a:rPr lang="cs-CZ" b="1" dirty="0" smtClean="0"/>
              <a:t>_________________________________________________</a:t>
            </a:r>
            <a:endParaRPr lang="cs-CZ" b="1" dirty="0"/>
          </a:p>
          <a:p>
            <a:pPr marL="0" indent="0">
              <a:buNone/>
            </a:pPr>
            <a:r>
              <a:rPr lang="cs-CZ" dirty="0" smtClean="0"/>
              <a:t>4.   Doba oběhu </a:t>
            </a:r>
            <a:r>
              <a:rPr lang="cs-CZ" dirty="0" smtClean="0"/>
              <a:t>Měsíce kolem Země </a:t>
            </a:r>
            <a:r>
              <a:rPr lang="cs-CZ" dirty="0" smtClean="0"/>
              <a:t>trvá?</a:t>
            </a:r>
          </a:p>
          <a:p>
            <a:pPr marL="0" indent="0">
              <a:buNone/>
            </a:pPr>
            <a:r>
              <a:rPr lang="pl-PL" b="1" dirty="0" smtClean="0"/>
              <a:t>_________________________________________________</a:t>
            </a:r>
            <a:endParaRPr lang="pl-PL" b="1" dirty="0"/>
          </a:p>
        </p:txBody>
      </p:sp>
    </p:spTree>
    <p:extLst>
      <p:ext uri="{BB962C8B-B14F-4D97-AF65-F5344CB8AC3E}">
        <p14:creationId xmlns="" xmlns:p14="http://schemas.microsoft.com/office/powerpoint/2010/main" val="11229960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/>
          </p:cNvSpPr>
          <p:nvPr/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s-CZ" dirty="0" smtClean="0">
                <a:latin typeface="Arial" pitchFamily="34" charset="0"/>
                <a:cs typeface="Arial" pitchFamily="34" charset="0"/>
              </a:rPr>
              <a:t>Test - řešení </a:t>
            </a:r>
            <a:endParaRPr lang="cs-CZ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Zástupný symbol pro text 2"/>
          <p:cNvSpPr txBox="1">
            <a:spLocks/>
          </p:cNvSpPr>
          <p:nvPr/>
        </p:nvSpPr>
        <p:spPr>
          <a:xfrm>
            <a:off x="457200" y="1535113"/>
            <a:ext cx="8219256" cy="639762"/>
          </a:xfrm>
          <a:prstGeom prst="rect">
            <a:avLst/>
          </a:prstGeom>
        </p:spPr>
        <p:txBody>
          <a:bodyPr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cs-CZ" sz="28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2275" y="1657350"/>
            <a:ext cx="8297863" cy="3541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="" xmlns:p14="http://schemas.microsoft.com/office/powerpoint/2010/main" val="19336087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1052736"/>
            <a:ext cx="8229600" cy="1143000"/>
          </a:xfrm>
        </p:spPr>
        <p:txBody>
          <a:bodyPr>
            <a:normAutofit/>
          </a:bodyPr>
          <a:lstStyle/>
          <a:p>
            <a:pPr marL="571500" indent="-571500" algn="l">
              <a:buFont typeface="Arial" pitchFamily="34" charset="0"/>
              <a:buChar char="•"/>
            </a:pPr>
            <a:r>
              <a:rPr lang="cs-CZ" sz="2000" dirty="0">
                <a:hlinkClick r:id="rId2"/>
              </a:rPr>
              <a:t>http://</a:t>
            </a:r>
            <a:r>
              <a:rPr lang="cs-CZ" sz="2000" dirty="0" smtClean="0">
                <a:hlinkClick r:id="rId2"/>
              </a:rPr>
              <a:t>cs.wikipedia.org/wiki/Soubor:NovaSlunecniSoustava.jpg</a:t>
            </a:r>
            <a:r>
              <a:rPr lang="cs-CZ" dirty="0" smtClean="0"/>
              <a:t/>
            </a:r>
            <a:br>
              <a:rPr lang="cs-CZ" dirty="0" smtClean="0"/>
            </a:br>
            <a:endParaRPr lang="cs-CZ" dirty="0"/>
          </a:p>
        </p:txBody>
      </p:sp>
    </p:spTree>
    <p:extLst>
      <p:ext uri="{BB962C8B-B14F-4D97-AF65-F5344CB8AC3E}">
        <p14:creationId xmlns="" xmlns:p14="http://schemas.microsoft.com/office/powerpoint/2010/main" val="12297527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77</TotalTime>
  <Words>205</Words>
  <Application>Microsoft Office PowerPoint</Application>
  <PresentationFormat>Předvádění na obrazovce (4:3)</PresentationFormat>
  <Paragraphs>43</Paragraphs>
  <Slides>9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Motiv systému Office</vt:lpstr>
      <vt:lpstr>Snímek 1</vt:lpstr>
      <vt:lpstr>Země                                                a  planety Sluneční soustavy</vt:lpstr>
      <vt:lpstr>Snímek 3</vt:lpstr>
      <vt:lpstr>Sluneční soustava </vt:lpstr>
      <vt:lpstr>Země </vt:lpstr>
      <vt:lpstr>Měsíc</vt:lpstr>
      <vt:lpstr>Test </vt:lpstr>
      <vt:lpstr>Snímek 8</vt:lpstr>
      <vt:lpstr>http://cs.wikipedia.org/wiki/Soubor:NovaSlunecniSoustava.jpg </vt:lpstr>
    </vt:vector>
  </TitlesOfParts>
  <Company>HP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Původ a vývoj člověka</dc:title>
  <dc:creator>0K2T</dc:creator>
  <cp:lastModifiedBy>Dum</cp:lastModifiedBy>
  <cp:revision>10</cp:revision>
  <dcterms:created xsi:type="dcterms:W3CDTF">2012-09-06T12:47:41Z</dcterms:created>
  <dcterms:modified xsi:type="dcterms:W3CDTF">2012-10-03T10:01:51Z</dcterms:modified>
</cp:coreProperties>
</file>