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VY_52_INOVACE_04_ </a:t>
            </a:r>
            <a:r>
              <a:rPr lang="cs-CZ" sz="1800" b="1" dirty="0" err="1" smtClean="0"/>
              <a:t>Puvod</a:t>
            </a:r>
            <a:r>
              <a:rPr lang="cs-CZ" sz="1800" b="1" dirty="0" smtClean="0"/>
              <a:t>_a_</a:t>
            </a:r>
            <a:r>
              <a:rPr lang="cs-CZ" sz="1800" b="1" dirty="0" err="1" smtClean="0"/>
              <a:t>vyvoj</a:t>
            </a:r>
            <a:r>
              <a:rPr lang="cs-CZ" sz="1800" b="1" dirty="0" smtClean="0"/>
              <a:t>_</a:t>
            </a:r>
            <a:r>
              <a:rPr lang="cs-CZ" sz="1800" b="1" dirty="0" err="1" smtClean="0"/>
              <a:t>cloveka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Původ a vývoj člověka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Původ a vývoj člověka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36912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Původ a vývoj člověka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890000" cy="17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Opočlověk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Nejnižší vývojové období</a:t>
            </a:r>
          </a:p>
          <a:p>
            <a:r>
              <a:rPr lang="cs-CZ" dirty="0" smtClean="0"/>
              <a:t>Žili </a:t>
            </a:r>
            <a:r>
              <a:rPr lang="cs-CZ" dirty="0" smtClean="0"/>
              <a:t>před 500 000 až 300 000 lety</a:t>
            </a:r>
          </a:p>
          <a:p>
            <a:r>
              <a:rPr lang="cs-CZ" dirty="0" smtClean="0"/>
              <a:t>Obyvatelé lesů a stepí</a:t>
            </a:r>
          </a:p>
          <a:p>
            <a:r>
              <a:rPr lang="cs-CZ" dirty="0" smtClean="0"/>
              <a:t>Při nepříznivém počasí se ukrývali v jeskyních</a:t>
            </a:r>
          </a:p>
          <a:p>
            <a:r>
              <a:rPr lang="cs-CZ" dirty="0" smtClean="0"/>
              <a:t>Používali primitivní nástroje – kameny a větve</a:t>
            </a:r>
          </a:p>
          <a:p>
            <a:r>
              <a:rPr lang="cs-CZ" dirty="0" smtClean="0"/>
              <a:t>Již znali oheň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071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Pračlověk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Žili asi před 200 000 lety</a:t>
            </a:r>
          </a:p>
          <a:p>
            <a:r>
              <a:rPr lang="cs-CZ" dirty="0" smtClean="0"/>
              <a:t>Označován jako neandrtálec</a:t>
            </a:r>
          </a:p>
          <a:p>
            <a:r>
              <a:rPr lang="cs-CZ" dirty="0" smtClean="0"/>
              <a:t>Používal nástroje – kámen a dřevěné oštěpy</a:t>
            </a:r>
          </a:p>
          <a:p>
            <a:r>
              <a:rPr lang="cs-CZ" dirty="0" smtClean="0"/>
              <a:t>Dorozumíval se primitivní řečí</a:t>
            </a:r>
          </a:p>
          <a:p>
            <a:r>
              <a:rPr lang="cs-CZ" dirty="0" smtClean="0"/>
              <a:t>Žili v tlupách</a:t>
            </a:r>
          </a:p>
          <a:p>
            <a:r>
              <a:rPr lang="cs-CZ" dirty="0" smtClean="0"/>
              <a:t>Své mrtvé pohřbívali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13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Předvěký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Žil před 70 000 – 30 000 lety</a:t>
            </a:r>
          </a:p>
          <a:p>
            <a:r>
              <a:rPr lang="cs-CZ" dirty="0" smtClean="0"/>
              <a:t>Nazývaný také člověk kromaňonský</a:t>
            </a:r>
          </a:p>
          <a:p>
            <a:r>
              <a:rPr lang="cs-CZ" dirty="0" smtClean="0"/>
              <a:t>Vyráběl kamenné nástroje a nástroje z kostí parohů a zubů</a:t>
            </a:r>
          </a:p>
          <a:p>
            <a:r>
              <a:rPr lang="cs-CZ" dirty="0" smtClean="0"/>
              <a:t>V jeskyních zanechal umělecké obrazy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487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rozumný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Člověk dnešní – asi pře 15 000 lety</a:t>
            </a:r>
          </a:p>
          <a:p>
            <a:r>
              <a:rPr lang="cs-CZ" dirty="0" smtClean="0"/>
              <a:t>Rozvoj myšlení, řeči, duševních a tělesných schopností</a:t>
            </a:r>
          </a:p>
          <a:p>
            <a:r>
              <a:rPr lang="cs-CZ" dirty="0" smtClean="0"/>
              <a:t>Tvoří si stálá obydlí</a:t>
            </a:r>
          </a:p>
          <a:p>
            <a:r>
              <a:rPr lang="cs-CZ" dirty="0" smtClean="0"/>
              <a:t>Nastává zdomácňování zvířat</a:t>
            </a:r>
          </a:p>
          <a:p>
            <a:r>
              <a:rPr lang="cs-CZ" dirty="0" smtClean="0"/>
              <a:t>Zhotovuje stále dokonalejší nástroje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80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19256" cy="639762"/>
          </a:xfrm>
        </p:spPr>
        <p:txBody>
          <a:bodyPr>
            <a:normAutofit/>
          </a:bodyPr>
          <a:lstStyle/>
          <a:p>
            <a:pPr algn="ctr"/>
            <a:r>
              <a:rPr lang="cs-CZ" sz="2800" b="0" dirty="0" smtClean="0">
                <a:latin typeface="Arial" pitchFamily="34" charset="0"/>
                <a:cs typeface="Arial" pitchFamily="34" charset="0"/>
              </a:rPr>
              <a:t>Spoj k sobě správné dvojice</a:t>
            </a:r>
            <a:endParaRPr lang="cs-CZ" sz="2800" b="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Používá kámen a větve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Vyrábí nástroje z kamene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Používal dřevěné oštěpy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Zdomácňoval zvířata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Člověk rozumný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Pračlověk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Opočlověk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Člověk předvěký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- řešení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457200" y="1535113"/>
            <a:ext cx="8219256" cy="63976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smtClean="0">
                <a:latin typeface="Arial" pitchFamily="34" charset="0"/>
                <a:cs typeface="Arial" pitchFamily="34" charset="0"/>
              </a:rPr>
              <a:t>Spoj k sobě správné dvojice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Používá kámen a větve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Vyrábí nástroje z kamene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Používal dřevěné oštěpy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Zdomácňoval zvířata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4645025" y="2060848"/>
            <a:ext cx="4041775" cy="395128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rozumný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Pračlověk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Opočlověk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Člověk předvěký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851920" y="3068960"/>
            <a:ext cx="1656184" cy="1512168"/>
          </a:xfrm>
          <a:prstGeom prst="straightConnector1">
            <a:avLst/>
          </a:prstGeom>
          <a:ln>
            <a:solidFill>
              <a:schemeClr val="tx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563888" y="3212976"/>
            <a:ext cx="1944216" cy="23762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139952" y="4036492"/>
            <a:ext cx="1368152" cy="140873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995936" y="3904909"/>
            <a:ext cx="1512168" cy="83594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3360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171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Původ a vývoj člověka</vt:lpstr>
      <vt:lpstr>Opočlověk</vt:lpstr>
      <vt:lpstr>Pračlověk </vt:lpstr>
      <vt:lpstr>Předvěký </vt:lpstr>
      <vt:lpstr>Člověk rozumný</vt:lpstr>
      <vt:lpstr>Test 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8</cp:revision>
  <dcterms:created xsi:type="dcterms:W3CDTF">2012-09-06T12:47:41Z</dcterms:created>
  <dcterms:modified xsi:type="dcterms:W3CDTF">2012-10-03T10:06:53Z</dcterms:modified>
</cp:coreProperties>
</file>