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9" r:id="rId2"/>
    <p:sldId id="271" r:id="rId3"/>
    <p:sldId id="256" r:id="rId4"/>
    <p:sldId id="257" r:id="rId5"/>
    <p:sldId id="261" r:id="rId6"/>
    <p:sldId id="258" r:id="rId7"/>
    <p:sldId id="262" r:id="rId8"/>
    <p:sldId id="260" r:id="rId9"/>
    <p:sldId id="263" r:id="rId10"/>
    <p:sldId id="259" r:id="rId11"/>
    <p:sldId id="264" r:id="rId12"/>
    <p:sldId id="265" r:id="rId13"/>
    <p:sldId id="266" r:id="rId14"/>
    <p:sldId id="268" r:id="rId15"/>
    <p:sldId id="267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CCFF33"/>
    <a:srgbClr val="FF3300"/>
    <a:srgbClr val="FC6E04"/>
    <a:srgbClr val="008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baseline="0" dirty="0" smtClean="0">
              <a:solidFill>
                <a:srgbClr val="000000"/>
              </a:solidFill>
            </a:rPr>
            <a:t>VY_32_INOVACE_14_Numbers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Hnátnice, </a:t>
          </a:r>
          <a:r>
            <a:rPr lang="cs-CZ" sz="2000" smtClean="0"/>
            <a:t>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Jana </a:t>
          </a:r>
          <a:r>
            <a:rPr lang="cs-CZ" sz="2000" dirty="0" err="1" smtClean="0"/>
            <a:t>Hofrichterová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 SADY: Anglický jazyk II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  </a:t>
          </a:r>
          <a:r>
            <a:rPr lang="cs-CZ" sz="2000" smtClean="0"/>
            <a:t>CZ.1.07/1.4.00/21.1871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DATUM: 2. 5. 2012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pPr algn="l"/>
          <a:r>
            <a:rPr lang="cs-CZ" sz="2000" dirty="0" smtClean="0"/>
            <a:t>ROČNÍK: 4.</a:t>
          </a:r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FB33D2D2-7E0E-4478-A6B8-BBD62B18B85C}">
      <dgm:prSet/>
      <dgm:spPr/>
      <dgm:t>
        <a:bodyPr/>
        <a:lstStyle/>
        <a:p>
          <a:endParaRPr lang="cs-CZ"/>
        </a:p>
      </dgm:t>
    </dgm:pt>
    <dgm:pt modelId="{98ADC4DB-14AD-464F-80D2-ED7EEA19875D}" type="parTrans" cxnId="{C9BBC180-B452-470A-B410-9D28ED10DCE2}">
      <dgm:prSet/>
      <dgm:spPr/>
      <dgm:t>
        <a:bodyPr/>
        <a:lstStyle/>
        <a:p>
          <a:endParaRPr lang="cs-CZ"/>
        </a:p>
      </dgm:t>
    </dgm:pt>
    <dgm:pt modelId="{F50B4F4A-BAFC-45B4-87FC-E37EC8DF5C75}" type="sibTrans" cxnId="{C9BBC180-B452-470A-B410-9D28ED10DCE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  <dgm:t>
        <a:bodyPr/>
        <a:lstStyle/>
        <a:p>
          <a:endParaRPr lang="cs-CZ"/>
        </a:p>
      </dgm:t>
    </dgm:pt>
    <dgm:pt modelId="{D5EA2712-68D0-4098-BDE6-B295C6AB6119}" type="pres">
      <dgm:prSet presAssocID="{4865AC3F-78E2-43BA-A56B-7C465B8FCF11}" presName="circle2" presStyleLbl="node1" presStyleIdx="1" presStyleCnt="7"/>
      <dgm:spPr/>
      <dgm:t>
        <a:bodyPr/>
        <a:lstStyle/>
        <a:p>
          <a:endParaRPr lang="cs-CZ"/>
        </a:p>
      </dgm:t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  <dgm:t>
        <a:bodyPr/>
        <a:lstStyle/>
        <a:p>
          <a:endParaRPr lang="cs-CZ"/>
        </a:p>
      </dgm:t>
    </dgm:pt>
    <dgm:pt modelId="{69684AB7-5B8D-45A5-BC2F-6AF80EB883EF}" type="pres">
      <dgm:prSet presAssocID="{D1B46980-6531-4606-95E6-44980827E919}" presName="circle3" presStyleLbl="node1" presStyleIdx="2" presStyleCnt="7"/>
      <dgm:spPr/>
      <dgm:t>
        <a:bodyPr/>
        <a:lstStyle/>
        <a:p>
          <a:endParaRPr lang="cs-CZ"/>
        </a:p>
      </dgm:t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  <dgm:t>
        <a:bodyPr/>
        <a:lstStyle/>
        <a:p>
          <a:endParaRPr lang="cs-CZ"/>
        </a:p>
      </dgm:t>
    </dgm:pt>
    <dgm:pt modelId="{0C4087F0-2DA9-4805-A823-C8C5404FEF67}" type="pres">
      <dgm:prSet presAssocID="{B651F6E3-6281-48DB-9319-2AEAFDAE7572}" presName="circle4" presStyleLbl="node1" presStyleIdx="3" presStyleCnt="7"/>
      <dgm:spPr/>
      <dgm:t>
        <a:bodyPr/>
        <a:lstStyle/>
        <a:p>
          <a:endParaRPr lang="cs-CZ"/>
        </a:p>
      </dgm:t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  <dgm:t>
        <a:bodyPr/>
        <a:lstStyle/>
        <a:p>
          <a:endParaRPr lang="cs-CZ"/>
        </a:p>
      </dgm:t>
    </dgm:pt>
    <dgm:pt modelId="{19974A4C-782A-40F8-BDC1-A903A52CB5DC}" type="pres">
      <dgm:prSet presAssocID="{D8197B8C-B260-4A16-BDF4-0947B075E274}" presName="circle5" presStyleLbl="node1" presStyleIdx="4" presStyleCnt="7"/>
      <dgm:spPr/>
      <dgm:t>
        <a:bodyPr/>
        <a:lstStyle/>
        <a:p>
          <a:endParaRPr lang="cs-CZ"/>
        </a:p>
      </dgm:t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6DFF10D3-1CBC-4163-85C1-12183522D8D6}" type="pres">
      <dgm:prSet presAssocID="{D05761FA-3C71-4DD0-9183-7C99EBE53F4B}" presName="vertSpace6" presStyleLbl="node1" presStyleIdx="4" presStyleCnt="7"/>
      <dgm:spPr/>
    </dgm:pt>
    <dgm:pt modelId="{B4FD24CD-B93B-4B4E-A43E-F8524B0CD3F0}" type="pres">
      <dgm:prSet presAssocID="{D05761FA-3C71-4DD0-9183-7C99EBE53F4B}" presName="circle6" presStyleLbl="node1" presStyleIdx="5" presStyleCnt="7"/>
      <dgm:spPr/>
    </dgm:pt>
    <dgm:pt modelId="{0AD6547F-0D75-4083-A7A5-A35AB250ABEA}" type="pres">
      <dgm:prSet presAssocID="{D05761FA-3C71-4DD0-9183-7C99EBE53F4B}" presName="rect6" presStyleLbl="alignAcc1" presStyleIdx="5" presStyleCnt="7"/>
      <dgm:spPr/>
      <dgm:t>
        <a:bodyPr/>
        <a:lstStyle/>
        <a:p>
          <a:endParaRPr lang="cs-CZ"/>
        </a:p>
      </dgm:t>
    </dgm:pt>
    <dgm:pt modelId="{13361F2B-44A8-4C6E-9E92-35F8C52A0CB3}" type="pres">
      <dgm:prSet presAssocID="{4C35D32F-0EAB-4CD7-82EE-45574DC2A586}" presName="vertSpace7" presStyleLbl="node1" presStyleIdx="5" presStyleCnt="7"/>
      <dgm:spPr/>
    </dgm:pt>
    <dgm:pt modelId="{A8AA4860-2B26-41D9-B6D5-2A22DD6573ED}" type="pres">
      <dgm:prSet presAssocID="{4C35D32F-0EAB-4CD7-82EE-45574DC2A586}" presName="circle7" presStyleLbl="node1" presStyleIdx="6" presStyleCnt="7"/>
      <dgm:spPr/>
    </dgm:pt>
    <dgm:pt modelId="{D11C995F-01B9-4A9E-8902-744903F1A770}" type="pres">
      <dgm:prSet presAssocID="{4C35D32F-0EAB-4CD7-82EE-45574DC2A586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65A464-E682-4B59-9914-8231AF9F6C7C}" type="pres">
      <dgm:prSet presAssocID="{D05761FA-3C71-4DD0-9183-7C99EBE53F4B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B68738-347E-4F92-BDA1-E07CC7219E77}" type="pres">
      <dgm:prSet presAssocID="{4C35D32F-0EAB-4CD7-82EE-45574DC2A586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0F6F2F7-5B90-4CDF-9C9C-638DC9491776}" type="presOf" srcId="{D1D4F407-5343-4D3F-B5B9-D407B03CAEB4}" destId="{D005CE8C-CC26-4C3E-AC11-E15060ECD759}" srcOrd="0" destOrd="0" presId="urn:microsoft.com/office/officeart/2005/8/layout/target3"/>
    <dgm:cxn modelId="{8C35E729-348F-418E-A68D-E18D959D2336}" type="presOf" srcId="{4C35D32F-0EAB-4CD7-82EE-45574DC2A586}" destId="{D11C995F-01B9-4A9E-8902-744903F1A770}" srcOrd="0" destOrd="0" presId="urn:microsoft.com/office/officeart/2005/8/layout/target3"/>
    <dgm:cxn modelId="{291DCEB9-F082-492C-9ECA-6CEE62912734}" type="presOf" srcId="{757F3AB3-0718-4624-B441-E567A8F0AB56}" destId="{333A1088-737F-45CB-B68E-254E46348037}" srcOrd="0" destOrd="0" presId="urn:microsoft.com/office/officeart/2005/8/layout/target3"/>
    <dgm:cxn modelId="{AAAE1D64-1110-4669-B21C-59E3EE90F082}" type="presOf" srcId="{B651F6E3-6281-48DB-9319-2AEAFDAE7572}" destId="{7145B55B-1B24-4B93-A1D4-B8021E4AC78C}" srcOrd="0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964C0262-EA17-4DAC-8513-A706704705F4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E8CE0125-2783-48F0-82F4-F5D6957C7677}" type="presOf" srcId="{D1B46980-6531-4606-95E6-44980827E919}" destId="{2CDFEC33-8C2A-49C6-B23B-FA3577B1DCE9}" srcOrd="1" destOrd="0" presId="urn:microsoft.com/office/officeart/2005/8/layout/target3"/>
    <dgm:cxn modelId="{20FE351B-CF0E-481F-8C4B-3D6241C48C6E}" type="presOf" srcId="{4865AC3F-78E2-43BA-A56B-7C465B8FCF11}" destId="{FC425D1D-3DF2-408E-A4F8-250CA94A450A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FF65919A-FB0D-464D-8CB8-1A8C4CC4EF77}" type="presOf" srcId="{4C35D32F-0EAB-4CD7-82EE-45574DC2A586}" destId="{74B68738-347E-4F92-BDA1-E07CC7219E77}" srcOrd="1" destOrd="0" presId="urn:microsoft.com/office/officeart/2005/8/layout/target3"/>
    <dgm:cxn modelId="{7289C20C-AD04-4EC6-B0C3-86468FD6243E}" type="presOf" srcId="{B651F6E3-6281-48DB-9319-2AEAFDAE7572}" destId="{70A198DD-41D2-4313-8B5B-1CF1BCF383FB}" srcOrd="1" destOrd="0" presId="urn:microsoft.com/office/officeart/2005/8/layout/target3"/>
    <dgm:cxn modelId="{AFCE7A03-E612-4B07-9DC1-763A92023E8B}" type="presOf" srcId="{4865AC3F-78E2-43BA-A56B-7C465B8FCF11}" destId="{54F8D70D-FB57-4298-A600-D8F61B2A354A}" srcOrd="0" destOrd="0" presId="urn:microsoft.com/office/officeart/2005/8/layout/target3"/>
    <dgm:cxn modelId="{46FB16F8-7A4D-4E81-8CCC-F25408A8FC87}" type="presOf" srcId="{D8197B8C-B260-4A16-BDF4-0947B075E274}" destId="{0F7944D4-5DCA-4B9E-A896-D52854246E44}" srcOrd="0" destOrd="0" presId="urn:microsoft.com/office/officeart/2005/8/layout/target3"/>
    <dgm:cxn modelId="{98F3E216-5321-4D94-89A5-480CE301313D}" type="presOf" srcId="{D1B46980-6531-4606-95E6-44980827E919}" destId="{004736B2-18D3-4D6D-AA18-DF3F81E9E312}" srcOrd="0" destOrd="0" presId="urn:microsoft.com/office/officeart/2005/8/layout/target3"/>
    <dgm:cxn modelId="{3DD2F2A8-BCEF-4848-BF56-5E4CA7EBE4B6}" srcId="{757F3AB3-0718-4624-B441-E567A8F0AB56}" destId="{D05761FA-3C71-4DD0-9183-7C99EBE53F4B}" srcOrd="5" destOrd="0" parTransId="{AA976F31-B6C2-4F44-AD16-210581F8F750}" sibTransId="{DDDC18D6-5FB0-4A25-8B72-BE62E0EE92EA}"/>
    <dgm:cxn modelId="{155C7BDE-3B31-4DC7-8222-CF850988160E}" type="presOf" srcId="{D05761FA-3C71-4DD0-9183-7C99EBE53F4B}" destId="{F565A464-E682-4B59-9914-8231AF9F6C7C}" srcOrd="1" destOrd="0" presId="urn:microsoft.com/office/officeart/2005/8/layout/target3"/>
    <dgm:cxn modelId="{74F1B6B4-8AA1-4B8B-B05C-BB18D50B6034}" type="presOf" srcId="{D05761FA-3C71-4DD0-9183-7C99EBE53F4B}" destId="{0AD6547F-0D75-4083-A7A5-A35AB250ABEA}" srcOrd="0" destOrd="0" presId="urn:microsoft.com/office/officeart/2005/8/layout/target3"/>
    <dgm:cxn modelId="{699A9BFE-5236-46C7-AE1D-79C3E96D8CFE}" type="presOf" srcId="{D8197B8C-B260-4A16-BDF4-0947B075E274}" destId="{5C0D1B75-263C-4468-B985-565C95B9422B}" srcOrd="1" destOrd="0" presId="urn:microsoft.com/office/officeart/2005/8/layout/target3"/>
    <dgm:cxn modelId="{C9BBC180-B452-470A-B410-9D28ED10DCE2}" srcId="{757F3AB3-0718-4624-B441-E567A8F0AB56}" destId="{FB33D2D2-7E0E-4478-A6B8-BBD62B18B85C}" srcOrd="7" destOrd="0" parTransId="{98ADC4DB-14AD-464F-80D2-ED7EEA19875D}" sibTransId="{F50B4F4A-BAFC-45B4-87FC-E37EC8DF5C75}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2221FB34-310D-4638-ACAE-9ACC709E4926}" srcId="{757F3AB3-0718-4624-B441-E567A8F0AB56}" destId="{4C35D32F-0EAB-4CD7-82EE-45574DC2A586}" srcOrd="6" destOrd="0" parTransId="{A15F02C0-547C-48B3-9D05-E7F145EBF3C4}" sibTransId="{8C5711BF-38F0-4590-B6BC-B3119A33CA2E}"/>
    <dgm:cxn modelId="{3589F0C8-E662-495A-8FA8-35ED57BF7193}" type="presParOf" srcId="{333A1088-737F-45CB-B68E-254E46348037}" destId="{F5ABB229-8D3B-4694-996A-96F23CF14429}" srcOrd="0" destOrd="0" presId="urn:microsoft.com/office/officeart/2005/8/layout/target3"/>
    <dgm:cxn modelId="{302185FC-B297-4552-8FDD-070C698C138B}" type="presParOf" srcId="{333A1088-737F-45CB-B68E-254E46348037}" destId="{F41139FD-01EE-4571-8B17-4FB00FC51163}" srcOrd="1" destOrd="0" presId="urn:microsoft.com/office/officeart/2005/8/layout/target3"/>
    <dgm:cxn modelId="{EE02E393-F3CB-4459-890E-37CE2A22E6E3}" type="presParOf" srcId="{333A1088-737F-45CB-B68E-254E46348037}" destId="{D005CE8C-CC26-4C3E-AC11-E15060ECD759}" srcOrd="2" destOrd="0" presId="urn:microsoft.com/office/officeart/2005/8/layout/target3"/>
    <dgm:cxn modelId="{C13E2B9E-FA6E-4F95-A966-292C21BEBDC6}" type="presParOf" srcId="{333A1088-737F-45CB-B68E-254E46348037}" destId="{E2699407-A48D-4333-A645-7FA48F1FE3B7}" srcOrd="3" destOrd="0" presId="urn:microsoft.com/office/officeart/2005/8/layout/target3"/>
    <dgm:cxn modelId="{5B50982F-0E90-4D24-B4AD-71BB8B7992BA}" type="presParOf" srcId="{333A1088-737F-45CB-B68E-254E46348037}" destId="{D5EA2712-68D0-4098-BDE6-B295C6AB6119}" srcOrd="4" destOrd="0" presId="urn:microsoft.com/office/officeart/2005/8/layout/target3"/>
    <dgm:cxn modelId="{ED51F6DF-1901-4B71-BC06-F4A8D7E41972}" type="presParOf" srcId="{333A1088-737F-45CB-B68E-254E46348037}" destId="{54F8D70D-FB57-4298-A600-D8F61B2A354A}" srcOrd="5" destOrd="0" presId="urn:microsoft.com/office/officeart/2005/8/layout/target3"/>
    <dgm:cxn modelId="{72AF5578-EE3A-4B97-A6B2-DC8714B7B6D6}" type="presParOf" srcId="{333A1088-737F-45CB-B68E-254E46348037}" destId="{C616B022-AA0C-4D3B-BDBF-093D86622E86}" srcOrd="6" destOrd="0" presId="urn:microsoft.com/office/officeart/2005/8/layout/target3"/>
    <dgm:cxn modelId="{C6DCF2F4-6DA6-424F-9630-1B1D8790729D}" type="presParOf" srcId="{333A1088-737F-45CB-B68E-254E46348037}" destId="{69684AB7-5B8D-45A5-BC2F-6AF80EB883EF}" srcOrd="7" destOrd="0" presId="urn:microsoft.com/office/officeart/2005/8/layout/target3"/>
    <dgm:cxn modelId="{31A42D29-1F05-48D6-A466-62AED9567B56}" type="presParOf" srcId="{333A1088-737F-45CB-B68E-254E46348037}" destId="{004736B2-18D3-4D6D-AA18-DF3F81E9E312}" srcOrd="8" destOrd="0" presId="urn:microsoft.com/office/officeart/2005/8/layout/target3"/>
    <dgm:cxn modelId="{86B5D819-5282-4B71-B7BF-D4A2E8C03F58}" type="presParOf" srcId="{333A1088-737F-45CB-B68E-254E46348037}" destId="{9CCAD005-8609-4003-9C1F-3AFC293FB9F9}" srcOrd="9" destOrd="0" presId="urn:microsoft.com/office/officeart/2005/8/layout/target3"/>
    <dgm:cxn modelId="{BE855613-121D-4192-97A5-0A663FDC7AFA}" type="presParOf" srcId="{333A1088-737F-45CB-B68E-254E46348037}" destId="{0C4087F0-2DA9-4805-A823-C8C5404FEF67}" srcOrd="10" destOrd="0" presId="urn:microsoft.com/office/officeart/2005/8/layout/target3"/>
    <dgm:cxn modelId="{454C39EF-7F46-44BB-B0FB-84BDB96390C0}" type="presParOf" srcId="{333A1088-737F-45CB-B68E-254E46348037}" destId="{7145B55B-1B24-4B93-A1D4-B8021E4AC78C}" srcOrd="11" destOrd="0" presId="urn:microsoft.com/office/officeart/2005/8/layout/target3"/>
    <dgm:cxn modelId="{29AD8E48-AA23-4878-8851-4DDDBC9B520C}" type="presParOf" srcId="{333A1088-737F-45CB-B68E-254E46348037}" destId="{6919BCDB-3A39-4371-A415-42187620F612}" srcOrd="12" destOrd="0" presId="urn:microsoft.com/office/officeart/2005/8/layout/target3"/>
    <dgm:cxn modelId="{D96A2C59-9903-4D96-86F6-06FC32B7DF49}" type="presParOf" srcId="{333A1088-737F-45CB-B68E-254E46348037}" destId="{19974A4C-782A-40F8-BDC1-A903A52CB5DC}" srcOrd="13" destOrd="0" presId="urn:microsoft.com/office/officeart/2005/8/layout/target3"/>
    <dgm:cxn modelId="{75C8C877-CE07-404D-98C7-B975AFFE5D48}" type="presParOf" srcId="{333A1088-737F-45CB-B68E-254E46348037}" destId="{0F7944D4-5DCA-4B9E-A896-D52854246E44}" srcOrd="14" destOrd="0" presId="urn:microsoft.com/office/officeart/2005/8/layout/target3"/>
    <dgm:cxn modelId="{00529ED1-F15D-4A53-BB4B-0C505DA1A13B}" type="presParOf" srcId="{333A1088-737F-45CB-B68E-254E46348037}" destId="{6DFF10D3-1CBC-4163-85C1-12183522D8D6}" srcOrd="15" destOrd="0" presId="urn:microsoft.com/office/officeart/2005/8/layout/target3"/>
    <dgm:cxn modelId="{108836AD-2FE3-4477-933D-AFB452AB8C38}" type="presParOf" srcId="{333A1088-737F-45CB-B68E-254E46348037}" destId="{B4FD24CD-B93B-4B4E-A43E-F8524B0CD3F0}" srcOrd="16" destOrd="0" presId="urn:microsoft.com/office/officeart/2005/8/layout/target3"/>
    <dgm:cxn modelId="{3242D05C-4A79-491F-A433-8CEDB0562E07}" type="presParOf" srcId="{333A1088-737F-45CB-B68E-254E46348037}" destId="{0AD6547F-0D75-4083-A7A5-A35AB250ABEA}" srcOrd="17" destOrd="0" presId="urn:microsoft.com/office/officeart/2005/8/layout/target3"/>
    <dgm:cxn modelId="{D8FB052B-7A55-4386-AEFB-BA1DDC270CCF}" type="presParOf" srcId="{333A1088-737F-45CB-B68E-254E46348037}" destId="{13361F2B-44A8-4C6E-9E92-35F8C52A0CB3}" srcOrd="18" destOrd="0" presId="urn:microsoft.com/office/officeart/2005/8/layout/target3"/>
    <dgm:cxn modelId="{5CC84D2F-5015-4CD9-8185-1EBD4E1BEBA9}" type="presParOf" srcId="{333A1088-737F-45CB-B68E-254E46348037}" destId="{A8AA4860-2B26-41D9-B6D5-2A22DD6573ED}" srcOrd="19" destOrd="0" presId="urn:microsoft.com/office/officeart/2005/8/layout/target3"/>
    <dgm:cxn modelId="{594FF395-F15B-4FB9-9BDE-C4E9951803A3}" type="presParOf" srcId="{333A1088-737F-45CB-B68E-254E46348037}" destId="{D11C995F-01B9-4A9E-8902-744903F1A770}" srcOrd="20" destOrd="0" presId="urn:microsoft.com/office/officeart/2005/8/layout/target3"/>
    <dgm:cxn modelId="{98E4D0A9-A473-4C2C-AC4E-ECE8C1EB4280}" type="presParOf" srcId="{333A1088-737F-45CB-B68E-254E46348037}" destId="{AED2198E-93D5-4001-81B4-73124B309672}" srcOrd="21" destOrd="0" presId="urn:microsoft.com/office/officeart/2005/8/layout/target3"/>
    <dgm:cxn modelId="{4AEFF406-4EA0-47C6-8126-43C86840E41C}" type="presParOf" srcId="{333A1088-737F-45CB-B68E-254E46348037}" destId="{FC425D1D-3DF2-408E-A4F8-250CA94A450A}" srcOrd="22" destOrd="0" presId="urn:microsoft.com/office/officeart/2005/8/layout/target3"/>
    <dgm:cxn modelId="{CC025F54-A309-436A-BFC2-30DA0B0374E3}" type="presParOf" srcId="{333A1088-737F-45CB-B68E-254E46348037}" destId="{2CDFEC33-8C2A-49C6-B23B-FA3577B1DCE9}" srcOrd="23" destOrd="0" presId="urn:microsoft.com/office/officeart/2005/8/layout/target3"/>
    <dgm:cxn modelId="{638FBC55-8506-4413-8B31-2C59BA78F445}" type="presParOf" srcId="{333A1088-737F-45CB-B68E-254E46348037}" destId="{70A198DD-41D2-4313-8B5B-1CF1BCF383FB}" srcOrd="24" destOrd="0" presId="urn:microsoft.com/office/officeart/2005/8/layout/target3"/>
    <dgm:cxn modelId="{9EA82807-2A35-4001-9E91-11E7FE7A84D8}" type="presParOf" srcId="{333A1088-737F-45CB-B68E-254E46348037}" destId="{5C0D1B75-263C-4468-B985-565C95B9422B}" srcOrd="25" destOrd="0" presId="urn:microsoft.com/office/officeart/2005/8/layout/target3"/>
    <dgm:cxn modelId="{98B4F037-047E-464C-8289-91694B24E390}" type="presParOf" srcId="{333A1088-737F-45CB-B68E-254E46348037}" destId="{F565A464-E682-4B59-9914-8231AF9F6C7C}" srcOrd="26" destOrd="0" presId="urn:microsoft.com/office/officeart/2005/8/layout/target3"/>
    <dgm:cxn modelId="{86BE735F-5F64-4EFC-8788-8333DC5F391B}" type="presParOf" srcId="{333A1088-737F-45CB-B68E-254E46348037}" destId="{74B68738-347E-4F92-BDA1-E07CC7219E77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36304" cy="27363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51460" y="0"/>
          <a:ext cx="6840760" cy="27363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Hnátnice, </a:t>
          </a:r>
          <a:r>
            <a:rPr lang="cs-CZ" sz="2000" kern="1200" smtClean="0"/>
            <a:t>okres Ústí nad Orlicí</a:t>
          </a:r>
          <a:endParaRPr lang="cs-CZ" sz="2000" kern="1200" dirty="0"/>
        </a:p>
      </dsp:txBody>
      <dsp:txXfrm>
        <a:off x="1351460" y="0"/>
        <a:ext cx="6840760" cy="273629"/>
      </dsp:txXfrm>
    </dsp:sp>
    <dsp:sp modelId="{D5EA2712-68D0-4098-BDE6-B295C6AB6119}">
      <dsp:nvSpPr>
        <dsp:cNvPr id="0" name=""/>
        <dsp:cNvSpPr/>
      </dsp:nvSpPr>
      <dsp:spPr>
        <a:xfrm>
          <a:off x="205222" y="273629"/>
          <a:ext cx="2325858" cy="232585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1655646"/>
                <a:satOff val="6635"/>
                <a:lumOff val="1438"/>
                <a:alphaOff val="0"/>
                <a:shade val="51000"/>
                <a:satMod val="130000"/>
              </a:schemeClr>
            </a:gs>
            <a:gs pos="80000">
              <a:schemeClr val="accent5">
                <a:hueOff val="-1655646"/>
                <a:satOff val="6635"/>
                <a:lumOff val="1438"/>
                <a:alphaOff val="0"/>
                <a:shade val="93000"/>
                <a:satMod val="130000"/>
              </a:schemeClr>
            </a:gs>
            <a:gs pos="100000">
              <a:schemeClr val="accent5">
                <a:hueOff val="-1655646"/>
                <a:satOff val="6635"/>
                <a:lumOff val="143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368152" y="273629"/>
          <a:ext cx="6840760" cy="232585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DATUM: 2. 5. 2012</a:t>
          </a:r>
          <a:endParaRPr lang="cs-CZ" sz="2000" kern="1200" dirty="0"/>
        </a:p>
      </dsp:txBody>
      <dsp:txXfrm>
        <a:off x="1368152" y="273629"/>
        <a:ext cx="6840760" cy="273629"/>
      </dsp:txXfrm>
    </dsp:sp>
    <dsp:sp modelId="{69684AB7-5B8D-45A5-BC2F-6AF80EB883EF}">
      <dsp:nvSpPr>
        <dsp:cNvPr id="0" name=""/>
        <dsp:cNvSpPr/>
      </dsp:nvSpPr>
      <dsp:spPr>
        <a:xfrm>
          <a:off x="410445" y="547259"/>
          <a:ext cx="1915413" cy="19154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368152" y="547259"/>
          <a:ext cx="6840760" cy="19154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Jana </a:t>
          </a:r>
          <a:r>
            <a:rPr lang="cs-CZ" sz="2000" kern="1200" dirty="0" err="1" smtClean="0"/>
            <a:t>Hofrichterová</a:t>
          </a:r>
          <a:endParaRPr lang="cs-CZ" sz="2000" kern="1200" dirty="0"/>
        </a:p>
      </dsp:txBody>
      <dsp:txXfrm>
        <a:off x="1368152" y="547259"/>
        <a:ext cx="6840760" cy="273629"/>
      </dsp:txXfrm>
    </dsp:sp>
    <dsp:sp modelId="{0C4087F0-2DA9-4805-A823-C8C5404FEF67}">
      <dsp:nvSpPr>
        <dsp:cNvPr id="0" name=""/>
        <dsp:cNvSpPr/>
      </dsp:nvSpPr>
      <dsp:spPr>
        <a:xfrm>
          <a:off x="615667" y="820889"/>
          <a:ext cx="1504968" cy="150496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368152" y="820889"/>
          <a:ext cx="6840760" cy="15049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baseline="0" dirty="0" smtClean="0">
              <a:solidFill>
                <a:srgbClr val="000000"/>
              </a:solidFill>
            </a:rPr>
            <a:t>VY_32_INOVACE_14_Numbers</a:t>
          </a:r>
          <a:endParaRPr lang="cs-CZ" sz="2000" kern="1200" dirty="0"/>
        </a:p>
      </dsp:txBody>
      <dsp:txXfrm>
        <a:off x="1368152" y="820889"/>
        <a:ext cx="6840760" cy="273632"/>
      </dsp:txXfrm>
    </dsp:sp>
    <dsp:sp modelId="{19974A4C-782A-40F8-BDC1-A903A52CB5DC}">
      <dsp:nvSpPr>
        <dsp:cNvPr id="0" name=""/>
        <dsp:cNvSpPr/>
      </dsp:nvSpPr>
      <dsp:spPr>
        <a:xfrm>
          <a:off x="820891" y="1094522"/>
          <a:ext cx="1094520" cy="109452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368152" y="1094522"/>
          <a:ext cx="6840760" cy="1094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 SADY: Anglický jazyk II</a:t>
          </a:r>
          <a:endParaRPr lang="cs-CZ" sz="2000" kern="1200" dirty="0"/>
        </a:p>
      </dsp:txBody>
      <dsp:txXfrm>
        <a:off x="1368152" y="1094522"/>
        <a:ext cx="6840760" cy="273629"/>
      </dsp:txXfrm>
    </dsp:sp>
    <dsp:sp modelId="{B4FD24CD-B93B-4B4E-A43E-F8524B0CD3F0}">
      <dsp:nvSpPr>
        <dsp:cNvPr id="0" name=""/>
        <dsp:cNvSpPr/>
      </dsp:nvSpPr>
      <dsp:spPr>
        <a:xfrm>
          <a:off x="1026114" y="1368152"/>
          <a:ext cx="684075" cy="68407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8278230"/>
                <a:satOff val="33176"/>
                <a:lumOff val="7190"/>
                <a:alphaOff val="0"/>
                <a:shade val="51000"/>
                <a:satMod val="130000"/>
              </a:schemeClr>
            </a:gs>
            <a:gs pos="80000">
              <a:schemeClr val="accent5">
                <a:hueOff val="-8278230"/>
                <a:satOff val="33176"/>
                <a:lumOff val="7190"/>
                <a:alphaOff val="0"/>
                <a:shade val="93000"/>
                <a:satMod val="130000"/>
              </a:schemeClr>
            </a:gs>
            <a:gs pos="100000">
              <a:schemeClr val="accent5">
                <a:hueOff val="-8278230"/>
                <a:satOff val="33176"/>
                <a:lumOff val="719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AD6547F-0D75-4083-A7A5-A35AB250ABEA}">
      <dsp:nvSpPr>
        <dsp:cNvPr id="0" name=""/>
        <dsp:cNvSpPr/>
      </dsp:nvSpPr>
      <dsp:spPr>
        <a:xfrm>
          <a:off x="1368152" y="1368152"/>
          <a:ext cx="6840760" cy="6840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ROČNÍK: 4.</a:t>
          </a:r>
        </a:p>
      </dsp:txBody>
      <dsp:txXfrm>
        <a:off x="1368152" y="1368152"/>
        <a:ext cx="6840760" cy="273629"/>
      </dsp:txXfrm>
    </dsp:sp>
    <dsp:sp modelId="{A8AA4860-2B26-41D9-B6D5-2A22DD6573ED}">
      <dsp:nvSpPr>
        <dsp:cNvPr id="0" name=""/>
        <dsp:cNvSpPr/>
      </dsp:nvSpPr>
      <dsp:spPr>
        <a:xfrm>
          <a:off x="1231337" y="1641782"/>
          <a:ext cx="273629" cy="27362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11C995F-01B9-4A9E-8902-744903F1A770}">
      <dsp:nvSpPr>
        <dsp:cNvPr id="0" name=""/>
        <dsp:cNvSpPr/>
      </dsp:nvSpPr>
      <dsp:spPr>
        <a:xfrm>
          <a:off x="1368152" y="1641782"/>
          <a:ext cx="6840760" cy="27362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  </a:t>
          </a:r>
          <a:r>
            <a:rPr lang="cs-CZ" sz="2000" kern="1200" smtClean="0"/>
            <a:t>CZ.1.07/1.4.00/21.1871</a:t>
          </a:r>
          <a:endParaRPr lang="cs-CZ" sz="2000" kern="1200" dirty="0"/>
        </a:p>
      </dsp:txBody>
      <dsp:txXfrm>
        <a:off x="1368152" y="1641782"/>
        <a:ext cx="6840760" cy="2736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1B0CD6-D946-4328-8F72-0072CA77D160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F2B39A-139D-45A5-8B01-AB821F382C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4970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F0A4F-90B7-4599-ABB9-0BBF9AEF4FD8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9C7D6-BF6E-4ED7-A6EE-F3A94721C8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3897035"/>
      </p:ext>
    </p:extLst>
  </p:cSld>
  <p:clrMapOvr>
    <a:masterClrMapping/>
  </p:clrMapOvr>
  <p:transition spd="slow"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F0A4F-90B7-4599-ABB9-0BBF9AEF4FD8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9C7D6-BF6E-4ED7-A6EE-F3A94721C8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0239219"/>
      </p:ext>
    </p:extLst>
  </p:cSld>
  <p:clrMapOvr>
    <a:masterClrMapping/>
  </p:clrMapOvr>
  <p:transition spd="slow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F0A4F-90B7-4599-ABB9-0BBF9AEF4FD8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9C7D6-BF6E-4ED7-A6EE-F3A94721C8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15521"/>
      </p:ext>
    </p:extLst>
  </p:cSld>
  <p:clrMapOvr>
    <a:masterClrMapping/>
  </p:clrMapOvr>
  <p:transition spd="slow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F0A4F-90B7-4599-ABB9-0BBF9AEF4FD8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9C7D6-BF6E-4ED7-A6EE-F3A94721C8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337598"/>
      </p:ext>
    </p:extLst>
  </p:cSld>
  <p:clrMapOvr>
    <a:masterClrMapping/>
  </p:clrMapOvr>
  <p:transition spd="slow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F0A4F-90B7-4599-ABB9-0BBF9AEF4FD8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9C7D6-BF6E-4ED7-A6EE-F3A94721C8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2039051"/>
      </p:ext>
    </p:extLst>
  </p:cSld>
  <p:clrMapOvr>
    <a:masterClrMapping/>
  </p:clrMapOvr>
  <p:transition spd="slow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F0A4F-90B7-4599-ABB9-0BBF9AEF4FD8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9C7D6-BF6E-4ED7-A6EE-F3A94721C8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7723379"/>
      </p:ext>
    </p:extLst>
  </p:cSld>
  <p:clrMapOvr>
    <a:masterClrMapping/>
  </p:clrMapOvr>
  <p:transition spd="slow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F0A4F-90B7-4599-ABB9-0BBF9AEF4FD8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9C7D6-BF6E-4ED7-A6EE-F3A94721C8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2347907"/>
      </p:ext>
    </p:extLst>
  </p:cSld>
  <p:clrMapOvr>
    <a:masterClrMapping/>
  </p:clrMapOvr>
  <p:transition spd="slow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F0A4F-90B7-4599-ABB9-0BBF9AEF4FD8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9C7D6-BF6E-4ED7-A6EE-F3A94721C8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5248197"/>
      </p:ext>
    </p:extLst>
  </p:cSld>
  <p:clrMapOvr>
    <a:masterClrMapping/>
  </p:clrMapOvr>
  <p:transition spd="slow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F0A4F-90B7-4599-ABB9-0BBF9AEF4FD8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9C7D6-BF6E-4ED7-A6EE-F3A94721C8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334149"/>
      </p:ext>
    </p:extLst>
  </p:cSld>
  <p:clrMapOvr>
    <a:masterClrMapping/>
  </p:clrMapOvr>
  <p:transition spd="slow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F0A4F-90B7-4599-ABB9-0BBF9AEF4FD8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9C7D6-BF6E-4ED7-A6EE-F3A94721C8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4163033"/>
      </p:ext>
    </p:extLst>
  </p:cSld>
  <p:clrMapOvr>
    <a:masterClrMapping/>
  </p:clrMapOvr>
  <p:transition spd="slow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F0A4F-90B7-4599-ABB9-0BBF9AEF4FD8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9C7D6-BF6E-4ED7-A6EE-F3A94721C8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1761570"/>
      </p:ext>
    </p:extLst>
  </p:cSld>
  <p:clrMapOvr>
    <a:masterClrMapping/>
  </p:clrMapOvr>
  <p:transition spd="slow"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1F0A4F-90B7-4599-ABB9-0BBF9AEF4FD8}" type="datetimeFigureOut">
              <a:rPr lang="cs-CZ" smtClean="0"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9C7D6-BF6E-4ED7-A6EE-F3A94721C80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7644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12" Type="http://schemas.openxmlformats.org/officeDocument/2006/relationships/image" Target="../media/image2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24851548"/>
              </p:ext>
            </p:extLst>
          </p:nvPr>
        </p:nvGraphicFramePr>
        <p:xfrm>
          <a:off x="539552" y="908720"/>
          <a:ext cx="8208912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98470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435280" cy="4525963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materiál je určen k prezentaci a procvičení základních a řadových číslovek 20 – 100</a:t>
            </a:r>
          </a:p>
          <a:p>
            <a:r>
              <a:rPr lang="cs-CZ" dirty="0" smtClean="0"/>
              <a:t>snímky 4 – 7 slouží k zopakování číslovek 0 – 20</a:t>
            </a:r>
          </a:p>
          <a:p>
            <a:r>
              <a:rPr lang="cs-CZ" dirty="0" smtClean="0"/>
              <a:t>po prezentaci nových číslovek (snímek 8) si žáci učivo procvičují</a:t>
            </a:r>
          </a:p>
          <a:p>
            <a:pPr lvl="1"/>
            <a:r>
              <a:rPr lang="cs-CZ" dirty="0" smtClean="0"/>
              <a:t>přepisují římské číslice slovy (snímek 9)</a:t>
            </a:r>
          </a:p>
          <a:p>
            <a:pPr lvl="1"/>
            <a:r>
              <a:rPr lang="cs-CZ" dirty="0" smtClean="0"/>
              <a:t>přepisují cenu z cenovek slovy, seznamují se s britskou měnou (snímek 11)</a:t>
            </a:r>
          </a:p>
          <a:p>
            <a:pPr lvl="1"/>
            <a:r>
              <a:rPr lang="cs-CZ" dirty="0" smtClean="0"/>
              <a:t>počítají příklady a výsledky zapisují slovy (snímek 12)</a:t>
            </a:r>
          </a:p>
          <a:p>
            <a:r>
              <a:rPr lang="cs-CZ" dirty="0" smtClean="0"/>
              <a:t>na snímku 13 se žáci seznamují s řadovými číslovkami a na snímku 14 s tvořením data v angličtině </a:t>
            </a:r>
          </a:p>
          <a:p>
            <a:r>
              <a:rPr lang="cs-CZ" dirty="0" smtClean="0"/>
              <a:t>snímek 15 je určen k procvičení čtení data</a:t>
            </a:r>
          </a:p>
          <a:p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4646848"/>
      </p:ext>
    </p:extLst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>
                <a:alpha val="50000"/>
              </a:srgbClr>
            </a:gs>
            <a:gs pos="25000">
              <a:srgbClr val="FF6633">
                <a:alpha val="56000"/>
              </a:srgbClr>
            </a:gs>
            <a:gs pos="50000">
              <a:srgbClr val="FFFF00">
                <a:alpha val="62000"/>
              </a:srgbClr>
            </a:gs>
            <a:gs pos="75000">
              <a:srgbClr val="01A78F">
                <a:alpha val="55000"/>
              </a:srgbClr>
            </a:gs>
            <a:gs pos="100000">
              <a:srgbClr val="3366FF">
                <a:alpha val="67000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Jokerman" pitchFamily="82" charset="0"/>
              </a:rPr>
              <a:t>NUMBERS</a:t>
            </a:r>
            <a:endParaRPr lang="cs-CZ" sz="6600" dirty="0">
              <a:ln>
                <a:solidFill>
                  <a:sysClr val="windowText" lastClr="000000"/>
                </a:solidFill>
              </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path path="circle">
                  <a:fillToRect l="50000" t="50000" r="50000" b="50000"/>
                </a:path>
                <a:tileRect/>
              </a:gradFill>
              <a:latin typeface="Jokerm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71198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67844" y="558098"/>
            <a:ext cx="280831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5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Snap ITC" pitchFamily="82" charset="0"/>
              </a:rPr>
              <a:t>1	</a:t>
            </a:r>
            <a:r>
              <a:rPr lang="cs-CZ" sz="35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Snap ITC" pitchFamily="82" charset="0"/>
              </a:rPr>
              <a:t>one</a:t>
            </a:r>
            <a:endParaRPr lang="cs-CZ" sz="3500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Snap ITC" pitchFamily="82" charset="0"/>
            </a:endParaRPr>
          </a:p>
          <a:p>
            <a:r>
              <a:rPr lang="cs-CZ" sz="3500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latin typeface="Snap ITC" pitchFamily="82" charset="0"/>
              </a:rPr>
              <a:t>2	</a:t>
            </a:r>
            <a:r>
              <a:rPr lang="cs-CZ" sz="35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latin typeface="Snap ITC" pitchFamily="82" charset="0"/>
              </a:rPr>
              <a:t>two</a:t>
            </a:r>
            <a:endParaRPr lang="cs-CZ" sz="3500" dirty="0" smtClean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  <a:latin typeface="Snap ITC" pitchFamily="82" charset="0"/>
            </a:endParaRPr>
          </a:p>
          <a:p>
            <a:r>
              <a:rPr lang="cs-CZ" sz="35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Snap ITC" pitchFamily="82" charset="0"/>
              </a:rPr>
              <a:t>3	</a:t>
            </a:r>
            <a:r>
              <a:rPr lang="cs-CZ" sz="35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Snap ITC" pitchFamily="82" charset="0"/>
              </a:rPr>
              <a:t>three</a:t>
            </a:r>
            <a:endParaRPr lang="cs-CZ" sz="3500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Snap ITC" pitchFamily="82" charset="0"/>
            </a:endParaRPr>
          </a:p>
          <a:p>
            <a:r>
              <a:rPr lang="cs-CZ" sz="3500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Snap ITC" pitchFamily="82" charset="0"/>
              </a:rPr>
              <a:t>4	</a:t>
            </a:r>
            <a:r>
              <a:rPr lang="cs-CZ" sz="35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Snap ITC" pitchFamily="82" charset="0"/>
              </a:rPr>
              <a:t>four</a:t>
            </a:r>
            <a:endParaRPr lang="cs-CZ" sz="3500" dirty="0" smtClean="0">
              <a:ln>
                <a:solidFill>
                  <a:sysClr val="windowText" lastClr="000000"/>
                </a:solidFill>
              </a:ln>
              <a:solidFill>
                <a:srgbClr val="00B0F0"/>
              </a:solidFill>
              <a:latin typeface="Snap ITC" pitchFamily="82" charset="0"/>
            </a:endParaRPr>
          </a:p>
          <a:p>
            <a:r>
              <a:rPr lang="cs-CZ" sz="3500" dirty="0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Snap ITC" pitchFamily="82" charset="0"/>
              </a:rPr>
              <a:t>5	</a:t>
            </a:r>
            <a:r>
              <a:rPr lang="cs-CZ" sz="3500" dirty="0" err="1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Snap ITC" pitchFamily="82" charset="0"/>
              </a:rPr>
              <a:t>five</a:t>
            </a:r>
            <a:endParaRPr lang="cs-CZ" sz="3500" dirty="0" smtClean="0">
              <a:ln>
                <a:solidFill>
                  <a:sysClr val="windowText" lastClr="000000"/>
                </a:solidFill>
              </a:ln>
              <a:solidFill>
                <a:srgbClr val="FC6E04"/>
              </a:solidFill>
              <a:latin typeface="Snap ITC" pitchFamily="82" charset="0"/>
            </a:endParaRPr>
          </a:p>
          <a:p>
            <a:r>
              <a:rPr lang="cs-CZ" sz="35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Snap ITC" pitchFamily="82" charset="0"/>
              </a:rPr>
              <a:t>6	</a:t>
            </a:r>
            <a:r>
              <a:rPr lang="cs-CZ" sz="35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Snap ITC" pitchFamily="82" charset="0"/>
              </a:rPr>
              <a:t>six</a:t>
            </a:r>
            <a:endParaRPr lang="cs-CZ" sz="3500" dirty="0" smtClean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latin typeface="Snap ITC" pitchFamily="82" charset="0"/>
            </a:endParaRPr>
          </a:p>
          <a:p>
            <a:r>
              <a:rPr lang="cs-CZ" sz="3500" dirty="0" smtClean="0">
                <a:ln>
                  <a:solidFill>
                    <a:sysClr val="windowText" lastClr="000000"/>
                  </a:solidFill>
                </a:ln>
                <a:solidFill>
                  <a:srgbClr val="008000"/>
                </a:solidFill>
                <a:latin typeface="Snap ITC" pitchFamily="82" charset="0"/>
              </a:rPr>
              <a:t>7	</a:t>
            </a:r>
            <a:r>
              <a:rPr lang="cs-CZ" sz="35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8000"/>
                </a:solidFill>
                <a:latin typeface="Snap ITC" pitchFamily="82" charset="0"/>
              </a:rPr>
              <a:t>seven</a:t>
            </a:r>
            <a:endParaRPr lang="cs-CZ" sz="3500" dirty="0" smtClean="0">
              <a:ln>
                <a:solidFill>
                  <a:sysClr val="windowText" lastClr="000000"/>
                </a:solidFill>
              </a:ln>
              <a:solidFill>
                <a:srgbClr val="008000"/>
              </a:solidFill>
              <a:latin typeface="Snap ITC" pitchFamily="82" charset="0"/>
            </a:endParaRPr>
          </a:p>
          <a:p>
            <a:r>
              <a:rPr lang="cs-CZ" sz="3500" dirty="0" smtClean="0">
                <a:ln>
                  <a:solidFill>
                    <a:sysClr val="windowText" lastClr="000000"/>
                  </a:solidFill>
                </a:ln>
                <a:solidFill>
                  <a:srgbClr val="FF00FF"/>
                </a:solidFill>
                <a:latin typeface="Snap ITC" pitchFamily="82" charset="0"/>
              </a:rPr>
              <a:t>8	</a:t>
            </a:r>
            <a:r>
              <a:rPr lang="cs-CZ" sz="35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FF"/>
                </a:solidFill>
                <a:latin typeface="Snap ITC" pitchFamily="82" charset="0"/>
              </a:rPr>
              <a:t>eight</a:t>
            </a:r>
            <a:endParaRPr lang="cs-CZ" sz="3500" dirty="0" smtClean="0">
              <a:ln>
                <a:solidFill>
                  <a:sysClr val="windowText" lastClr="000000"/>
                </a:solidFill>
              </a:ln>
              <a:solidFill>
                <a:srgbClr val="FF00FF"/>
              </a:solidFill>
              <a:latin typeface="Snap ITC" pitchFamily="82" charset="0"/>
            </a:endParaRPr>
          </a:p>
          <a:p>
            <a:r>
              <a:rPr lang="cs-CZ" sz="3500" dirty="0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Snap ITC" pitchFamily="82" charset="0"/>
              </a:rPr>
              <a:t>9	</a:t>
            </a:r>
            <a:r>
              <a:rPr lang="cs-CZ" sz="35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Snap ITC" pitchFamily="82" charset="0"/>
              </a:rPr>
              <a:t>nine</a:t>
            </a:r>
            <a:endParaRPr lang="cs-CZ" sz="3500" dirty="0" smtClean="0">
              <a:ln>
                <a:solidFill>
                  <a:sysClr val="windowText" lastClr="000000"/>
                </a:solidFill>
              </a:ln>
              <a:solidFill>
                <a:srgbClr val="0000FF"/>
              </a:solidFill>
              <a:latin typeface="Snap ITC" pitchFamily="82" charset="0"/>
            </a:endParaRPr>
          </a:p>
          <a:p>
            <a:r>
              <a:rPr lang="cs-CZ" sz="3500" dirty="0" smtClean="0">
                <a:ln>
                  <a:solidFill>
                    <a:sysClr val="windowText" lastClr="000000"/>
                  </a:solidFill>
                </a:ln>
                <a:solidFill>
                  <a:srgbClr val="CCFF33"/>
                </a:solidFill>
                <a:latin typeface="Snap ITC" pitchFamily="82" charset="0"/>
              </a:rPr>
              <a:t>10	ten</a:t>
            </a:r>
            <a:endParaRPr lang="cs-CZ" sz="3500" dirty="0">
              <a:ln>
                <a:solidFill>
                  <a:sysClr val="windowText" lastClr="000000"/>
                </a:solidFill>
              </a:ln>
              <a:solidFill>
                <a:srgbClr val="CCFF33"/>
              </a:solidFill>
              <a:latin typeface="Snap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07428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618" y="2571115"/>
            <a:ext cx="3181534" cy="3453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492" y="3327901"/>
            <a:ext cx="2805819" cy="2782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096" y="1034358"/>
            <a:ext cx="3202594" cy="2898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716" y="150470"/>
            <a:ext cx="3073444" cy="2838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770" y="263325"/>
            <a:ext cx="3152787" cy="2870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945" y="668919"/>
            <a:ext cx="2893812" cy="2981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2886" y="2897790"/>
            <a:ext cx="4324474" cy="36430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902" y="3501008"/>
            <a:ext cx="3428966" cy="3200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364" y="3933056"/>
            <a:ext cx="3242974" cy="2885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-316991" y="175539"/>
            <a:ext cx="2787790" cy="2744901"/>
            <a:chOff x="-324544" y="493760"/>
            <a:chExt cx="2787790" cy="2744901"/>
          </a:xfrm>
        </p:grpSpPr>
        <p:pic>
          <p:nvPicPr>
            <p:cNvPr id="3084" name="Picture 12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4544" y="493760"/>
              <a:ext cx="2787790" cy="27449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1069351" y="1647438"/>
              <a:ext cx="389315" cy="3693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1</a:t>
              </a:r>
              <a:endParaRPr lang="cs-CZ" dirty="0"/>
            </a:p>
          </p:txBody>
        </p:sp>
      </p:grpSp>
      <p:sp>
        <p:nvSpPr>
          <p:cNvPr id="15" name="TextovéPole 14"/>
          <p:cNvSpPr txBox="1"/>
          <p:nvPr/>
        </p:nvSpPr>
        <p:spPr>
          <a:xfrm>
            <a:off x="2639545" y="2384795"/>
            <a:ext cx="38931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473354" y="1517556"/>
            <a:ext cx="38931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477945" y="1517556"/>
            <a:ext cx="38931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924851" y="2028772"/>
            <a:ext cx="38931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/>
              <a:t>7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1020373" y="4584562"/>
            <a:ext cx="38931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744058" y="4601373"/>
            <a:ext cx="38931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482991" y="4809676"/>
            <a:ext cx="470627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380074" y="4113179"/>
            <a:ext cx="38931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808703" y="5249651"/>
            <a:ext cx="389315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268830" y="3650423"/>
            <a:ext cx="129614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529803"/>
            <a:ext cx="129614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983313" y="2735774"/>
            <a:ext cx="129614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012160" y="2723810"/>
            <a:ext cx="129614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487080" y="3278709"/>
            <a:ext cx="129614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39552" y="6110721"/>
            <a:ext cx="129614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268830" y="5839909"/>
            <a:ext cx="129614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070232" y="6356166"/>
            <a:ext cx="129614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355288" y="6480053"/>
            <a:ext cx="129614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829873" y="5618983"/>
            <a:ext cx="1296144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9161" y="150470"/>
            <a:ext cx="8604447" cy="646331"/>
          </a:xfrm>
          <a:prstGeom prst="rect">
            <a:avLst/>
          </a:prstGeom>
          <a:gradFill>
            <a:gsLst>
              <a:gs pos="0">
                <a:srgbClr val="FF3399">
                  <a:alpha val="50000"/>
                </a:srgbClr>
              </a:gs>
              <a:gs pos="25000">
                <a:srgbClr val="FF6633">
                  <a:alpha val="56000"/>
                </a:srgbClr>
              </a:gs>
              <a:gs pos="50000">
                <a:srgbClr val="FFFF00">
                  <a:alpha val="62000"/>
                </a:srgbClr>
              </a:gs>
              <a:gs pos="75000">
                <a:srgbClr val="01A78F">
                  <a:alpha val="55000"/>
                </a:srgbClr>
              </a:gs>
              <a:gs pos="100000">
                <a:srgbClr val="3366FF">
                  <a:alpha val="67000"/>
                </a:srgbClr>
              </a:gs>
            </a:gsLst>
            <a:lin ang="5400000" scaled="0"/>
          </a:gra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I live </a:t>
            </a:r>
            <a:r>
              <a:rPr lang="cs-CZ" sz="3600" dirty="0" err="1" smtClean="0"/>
              <a:t>at</a:t>
            </a:r>
            <a:r>
              <a:rPr lang="cs-CZ" sz="3600" dirty="0" smtClean="0"/>
              <a:t> </a:t>
            </a:r>
            <a:r>
              <a:rPr lang="cs-CZ" sz="3600" dirty="0" err="1" smtClean="0"/>
              <a:t>number</a:t>
            </a:r>
            <a:r>
              <a:rPr lang="cs-CZ" sz="3600" dirty="0" smtClean="0"/>
              <a:t> ………, </a:t>
            </a:r>
            <a:r>
              <a:rPr lang="cs-CZ" sz="3600" dirty="0" err="1" smtClean="0"/>
              <a:t>Coloured</a:t>
            </a:r>
            <a:r>
              <a:rPr lang="cs-CZ" sz="3600" dirty="0" smtClean="0"/>
              <a:t> Street.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81218161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771800" y="546376"/>
            <a:ext cx="388843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Snap ITC" pitchFamily="82" charset="0"/>
              </a:rPr>
              <a:t>11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Snap ITC" pitchFamily="82" charset="0"/>
              </a:rPr>
              <a:t>eleven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Snap ITC" pitchFamily="82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latin typeface="Snap ITC" pitchFamily="82" charset="0"/>
              </a:rPr>
              <a:t>12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latin typeface="Snap ITC" pitchFamily="82" charset="0"/>
              </a:rPr>
              <a:t>twelve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  <a:latin typeface="Snap ITC" pitchFamily="82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Snap ITC" pitchFamily="82" charset="0"/>
              </a:rPr>
              <a:t>13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Snap ITC" pitchFamily="82" charset="0"/>
              </a:rPr>
              <a:t>thirteen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Snap ITC" pitchFamily="82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Snap ITC" pitchFamily="82" charset="0"/>
              </a:rPr>
              <a:t>14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Snap ITC" pitchFamily="82" charset="0"/>
              </a:rPr>
              <a:t>fourteen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00B0F0"/>
              </a:solidFill>
              <a:latin typeface="Snap ITC" pitchFamily="82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Snap ITC" pitchFamily="82" charset="0"/>
              </a:rPr>
              <a:t>15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Snap ITC" pitchFamily="82" charset="0"/>
              </a:rPr>
              <a:t>fifteen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C6E04"/>
              </a:solidFill>
              <a:latin typeface="Snap ITC" pitchFamily="82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Snap ITC" pitchFamily="82" charset="0"/>
              </a:rPr>
              <a:t>16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Snap ITC" pitchFamily="82" charset="0"/>
              </a:rPr>
              <a:t>sixteen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latin typeface="Snap ITC" pitchFamily="82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008000"/>
                </a:solidFill>
                <a:latin typeface="Snap ITC" pitchFamily="82" charset="0"/>
              </a:rPr>
              <a:t>17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8000"/>
                </a:solidFill>
                <a:latin typeface="Snap ITC" pitchFamily="82" charset="0"/>
              </a:rPr>
              <a:t>seventeen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008000"/>
              </a:solidFill>
              <a:latin typeface="Snap ITC" pitchFamily="82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FF"/>
                </a:solidFill>
                <a:latin typeface="Snap ITC" pitchFamily="82" charset="0"/>
              </a:rPr>
              <a:t>18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FF"/>
                </a:solidFill>
                <a:latin typeface="Snap ITC" pitchFamily="82" charset="0"/>
              </a:rPr>
              <a:t>eighteen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F00FF"/>
              </a:solidFill>
              <a:latin typeface="Snap ITC" pitchFamily="82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Snap ITC" pitchFamily="82" charset="0"/>
              </a:rPr>
              <a:t>19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Snap ITC" pitchFamily="82" charset="0"/>
              </a:rPr>
              <a:t>nineteen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0000FF"/>
              </a:solidFill>
              <a:latin typeface="Snap ITC" pitchFamily="82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CCFF33"/>
                </a:solidFill>
                <a:latin typeface="Snap ITC" pitchFamily="82" charset="0"/>
              </a:rPr>
              <a:t>20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CCFF33"/>
                </a:solidFill>
                <a:latin typeface="Snap ITC" pitchFamily="82" charset="0"/>
              </a:rPr>
              <a:t>twenty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CCFF33"/>
              </a:solidFill>
              <a:latin typeface="Snap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30089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Jana\Local Settings\Temporary Internet Files\Content.IE5\D3IBLA5L\MC90044508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124744"/>
            <a:ext cx="1410499" cy="182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Jana\Local Settings\Temporary Internet Files\Content.IE5\Q3INFNSA\MC90044508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727" y="1045191"/>
            <a:ext cx="1457413" cy="1887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Documents and Settings\Jana\Local Settings\Temporary Internet Files\Content.IE5\NG59WVRS\MC90044507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103416"/>
            <a:ext cx="1335047" cy="172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Documents and Settings\Jana\Local Settings\Temporary Internet Files\Content.IE5\PI5YMQ0U\MC90044508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7801" y="1078366"/>
            <a:ext cx="1370362" cy="177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Documents and Settings\Jana\Local Settings\Temporary Internet Files\Content.IE5\D3IBLA5L\MC90044508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108983"/>
            <a:ext cx="1281312" cy="1659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Documents and Settings\Jana\Local Settings\Temporary Internet Files\Content.IE5\NG59WVRS\MC90044508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96" y="4109945"/>
            <a:ext cx="1326870" cy="1715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1690755"/>
            <a:ext cx="504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11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7" name="Skupina 6"/>
          <p:cNvGrpSpPr/>
          <p:nvPr/>
        </p:nvGrpSpPr>
        <p:grpSpPr>
          <a:xfrm>
            <a:off x="1973976" y="4985065"/>
            <a:ext cx="1308434" cy="1694375"/>
            <a:chOff x="1979712" y="4114618"/>
            <a:chExt cx="1308434" cy="1694375"/>
          </a:xfrm>
        </p:grpSpPr>
        <p:pic>
          <p:nvPicPr>
            <p:cNvPr id="4105" name="Picture 9" descr="C:\Documents and Settings\Jana\Local Settings\Temporary Internet Files\Content.IE5\NG59WVRS\MC900445076[1]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9712" y="4114618"/>
              <a:ext cx="1308434" cy="169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ovéPole 14"/>
            <p:cNvSpPr txBox="1"/>
            <p:nvPr/>
          </p:nvSpPr>
          <p:spPr>
            <a:xfrm>
              <a:off x="2314147" y="4644669"/>
              <a:ext cx="6395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itchFamily="82" charset="0"/>
                </a:rPr>
                <a:t>12</a:t>
              </a:r>
              <a:endPara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1915998" y="2065348"/>
            <a:ext cx="1334549" cy="1728192"/>
            <a:chOff x="1915998" y="1124744"/>
            <a:chExt cx="1334549" cy="1728192"/>
          </a:xfrm>
        </p:grpSpPr>
        <p:pic>
          <p:nvPicPr>
            <p:cNvPr id="4100" name="Picture 4" descr="C:\Documents and Settings\Jana\Local Settings\Temporary Internet Files\Content.IE5\JT9KC8CS\MC900445078[1]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5998" y="1124744"/>
              <a:ext cx="1334549" cy="17281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ovéPole 15"/>
            <p:cNvSpPr txBox="1"/>
            <p:nvPr/>
          </p:nvSpPr>
          <p:spPr>
            <a:xfrm>
              <a:off x="2302677" y="1457547"/>
              <a:ext cx="6510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itchFamily="82" charset="0"/>
                </a:rPr>
                <a:t>15</a:t>
              </a:r>
              <a:endPara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endParaRPr>
            </a:p>
          </p:txBody>
        </p:sp>
      </p:grpSp>
      <p:sp>
        <p:nvSpPr>
          <p:cNvPr id="17" name="TextovéPole 16"/>
          <p:cNvSpPr txBox="1"/>
          <p:nvPr/>
        </p:nvSpPr>
        <p:spPr>
          <a:xfrm>
            <a:off x="527830" y="4615443"/>
            <a:ext cx="826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16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089899" y="1679682"/>
            <a:ext cx="664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18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5529568" y="1965040"/>
            <a:ext cx="1424622" cy="1844834"/>
            <a:chOff x="5529568" y="1045191"/>
            <a:chExt cx="1424622" cy="1844834"/>
          </a:xfrm>
        </p:grpSpPr>
        <p:pic>
          <p:nvPicPr>
            <p:cNvPr id="4106" name="Picture 10" descr="C:\Documents and Settings\Jana\Local Settings\Temporary Internet Files\Content.IE5\Q3INFNSA\MC900445075[1].jp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29568" y="1045191"/>
              <a:ext cx="1424622" cy="18448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ovéPole 18"/>
            <p:cNvSpPr txBox="1"/>
            <p:nvPr/>
          </p:nvSpPr>
          <p:spPr>
            <a:xfrm>
              <a:off x="5989850" y="1818513"/>
              <a:ext cx="59837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itchFamily="82" charset="0"/>
                </a:rPr>
                <a:t>13</a:t>
              </a:r>
              <a:endPara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endParaRPr>
            </a:p>
          </p:txBody>
        </p:sp>
      </p:grpSp>
      <p:sp>
        <p:nvSpPr>
          <p:cNvPr id="20" name="TextovéPole 19"/>
          <p:cNvSpPr txBox="1"/>
          <p:nvPr/>
        </p:nvSpPr>
        <p:spPr>
          <a:xfrm>
            <a:off x="7680954" y="1839509"/>
            <a:ext cx="635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19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742275" y="4615443"/>
            <a:ext cx="7938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20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5641364" y="4967835"/>
            <a:ext cx="1295343" cy="1675012"/>
            <a:chOff x="5658847" y="4114618"/>
            <a:chExt cx="1295343" cy="1675012"/>
          </a:xfrm>
        </p:grpSpPr>
        <p:pic>
          <p:nvPicPr>
            <p:cNvPr id="4103" name="Picture 7" descr="C:\Documents and Settings\Jana\Local Settings\Temporary Internet Files\Content.IE5\OGTI8IP2\MC900445079[1].jp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8847" y="4114618"/>
              <a:ext cx="1295343" cy="16750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5990116" y="4613693"/>
              <a:ext cx="69523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6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itchFamily="82" charset="0"/>
                </a:rPr>
                <a:t>17</a:t>
              </a:r>
              <a:endPara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endParaRPr>
            </a:p>
          </p:txBody>
        </p:sp>
      </p:grpSp>
      <p:sp>
        <p:nvSpPr>
          <p:cNvPr id="23" name="TextovéPole 22"/>
          <p:cNvSpPr txBox="1"/>
          <p:nvPr/>
        </p:nvSpPr>
        <p:spPr>
          <a:xfrm>
            <a:off x="4111567" y="4797152"/>
            <a:ext cx="6898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14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10699" y="116632"/>
            <a:ext cx="61226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err="1" smtClean="0">
                <a:latin typeface="Algerian" pitchFamily="82" charset="0"/>
              </a:rPr>
              <a:t>How</a:t>
            </a:r>
            <a:r>
              <a:rPr lang="cs-CZ" sz="4400" dirty="0" smtClean="0">
                <a:latin typeface="Algerian" pitchFamily="82" charset="0"/>
              </a:rPr>
              <a:t> </a:t>
            </a:r>
            <a:r>
              <a:rPr lang="cs-CZ" sz="4400" dirty="0" err="1" smtClean="0">
                <a:latin typeface="Algerian" pitchFamily="82" charset="0"/>
              </a:rPr>
              <a:t>old</a:t>
            </a:r>
            <a:r>
              <a:rPr lang="cs-CZ" sz="4400" dirty="0" smtClean="0">
                <a:latin typeface="Algerian" pitchFamily="82" charset="0"/>
              </a:rPr>
              <a:t> are </a:t>
            </a:r>
            <a:r>
              <a:rPr lang="cs-CZ" sz="4400" dirty="0" err="1" smtClean="0">
                <a:latin typeface="Algerian" pitchFamily="82" charset="0"/>
              </a:rPr>
              <a:t>you</a:t>
            </a:r>
            <a:r>
              <a:rPr lang="cs-CZ" sz="4400" dirty="0" smtClean="0">
                <a:latin typeface="Algerian" pitchFamily="82" charset="0"/>
              </a:rPr>
              <a:t>?</a:t>
            </a:r>
            <a:endParaRPr lang="cs-CZ" sz="4400" dirty="0">
              <a:latin typeface="Algerian" pitchFamily="82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3140968"/>
            <a:ext cx="18356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latin typeface="Lucida Handwriting" pitchFamily="66" charset="0"/>
              </a:rPr>
              <a:t>I´m</a:t>
            </a:r>
            <a:r>
              <a:rPr lang="cs-CZ" dirty="0" smtClean="0"/>
              <a:t> ______________</a:t>
            </a: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665424" y="1124442"/>
            <a:ext cx="18356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latin typeface="Lucida Handwriting" pitchFamily="66" charset="0"/>
              </a:rPr>
              <a:t>I´m</a:t>
            </a:r>
            <a:r>
              <a:rPr lang="cs-CZ" dirty="0" smtClean="0"/>
              <a:t> ______________</a:t>
            </a: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500386" y="3044482"/>
            <a:ext cx="18356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latin typeface="Lucida Handwriting" pitchFamily="66" charset="0"/>
              </a:rPr>
              <a:t>I´m</a:t>
            </a:r>
            <a:r>
              <a:rPr lang="cs-CZ" dirty="0" smtClean="0"/>
              <a:t> ______________</a:t>
            </a: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324031" y="1032651"/>
            <a:ext cx="18356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latin typeface="Lucida Handwriting" pitchFamily="66" charset="0"/>
              </a:rPr>
              <a:t>I´m</a:t>
            </a:r>
            <a:r>
              <a:rPr lang="cs-CZ" dirty="0" smtClean="0"/>
              <a:t> ______________</a:t>
            </a: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080837" y="3015361"/>
            <a:ext cx="18356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latin typeface="Lucida Handwriting" pitchFamily="66" charset="0"/>
              </a:rPr>
              <a:t>I´m</a:t>
            </a:r>
            <a:r>
              <a:rPr lang="cs-CZ" dirty="0" smtClean="0"/>
              <a:t> ______________</a:t>
            </a: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-58017" y="6021288"/>
            <a:ext cx="18356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latin typeface="Lucida Handwriting" pitchFamily="66" charset="0"/>
              </a:rPr>
              <a:t>I´m</a:t>
            </a:r>
            <a:r>
              <a:rPr lang="cs-CZ" dirty="0" smtClean="0"/>
              <a:t> ______________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1664690" y="4137769"/>
            <a:ext cx="18356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latin typeface="Lucida Handwriting" pitchFamily="66" charset="0"/>
              </a:rPr>
              <a:t>I´m</a:t>
            </a:r>
            <a:r>
              <a:rPr lang="cs-CZ" dirty="0" smtClean="0"/>
              <a:t> ______________</a:t>
            </a: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3436508" y="6021288"/>
            <a:ext cx="18356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latin typeface="Lucida Handwriting" pitchFamily="66" charset="0"/>
              </a:rPr>
              <a:t>I´m</a:t>
            </a:r>
            <a:r>
              <a:rPr lang="cs-CZ" dirty="0" smtClean="0"/>
              <a:t> ______________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5371188" y="4058488"/>
            <a:ext cx="18356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latin typeface="Lucida Handwriting" pitchFamily="66" charset="0"/>
              </a:rPr>
              <a:t>I´m</a:t>
            </a:r>
            <a:r>
              <a:rPr lang="cs-CZ" dirty="0" smtClean="0"/>
              <a:t> ______________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7159727" y="5872634"/>
            <a:ext cx="183569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latin typeface="Lucida Handwriting" pitchFamily="66" charset="0"/>
              </a:rPr>
              <a:t>I´m</a:t>
            </a:r>
            <a:r>
              <a:rPr lang="cs-CZ" dirty="0" smtClean="0"/>
              <a:t> ______________dort</a:t>
            </a:r>
          </a:p>
          <a:p>
            <a:pPr algn="ctr"/>
            <a:endParaRPr lang="cs-CZ" dirty="0"/>
          </a:p>
        </p:txBody>
      </p:sp>
      <p:pic>
        <p:nvPicPr>
          <p:cNvPr id="4110" name="Picture 14" descr="C:\Documents and Settings\Jana\Local Settings\Temporary Internet Files\Content.IE5\NG59WVRS\MM900041045[1]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693" y="58017"/>
            <a:ext cx="686283" cy="67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211650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771800" y="546374"/>
            <a:ext cx="388843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080000"/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Snap ITC" pitchFamily="82" charset="0"/>
              </a:rPr>
              <a:t>10	ten</a:t>
            </a:r>
          </a:p>
          <a:p>
            <a:pPr defTabSz="1080000"/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latin typeface="Snap ITC" pitchFamily="82" charset="0"/>
              </a:rPr>
              <a:t>20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latin typeface="Snap ITC" pitchFamily="82" charset="0"/>
              </a:rPr>
              <a:t>twenty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  <a:latin typeface="Snap ITC" pitchFamily="82" charset="0"/>
            </a:endParaRPr>
          </a:p>
          <a:p>
            <a:pPr defTabSz="1080000"/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Snap ITC" pitchFamily="82" charset="0"/>
              </a:rPr>
              <a:t>30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Snap ITC" pitchFamily="82" charset="0"/>
              </a:rPr>
              <a:t>thirty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Snap ITC" pitchFamily="82" charset="0"/>
            </a:endParaRPr>
          </a:p>
          <a:p>
            <a:pPr defTabSz="1080000"/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Snap ITC" pitchFamily="82" charset="0"/>
              </a:rPr>
              <a:t>40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Snap ITC" pitchFamily="82" charset="0"/>
              </a:rPr>
              <a:t>forty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00B0F0"/>
              </a:solidFill>
              <a:latin typeface="Snap ITC" pitchFamily="82" charset="0"/>
            </a:endParaRPr>
          </a:p>
          <a:p>
            <a:pPr defTabSz="1080000"/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Snap ITC" pitchFamily="82" charset="0"/>
              </a:rPr>
              <a:t>50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Snap ITC" pitchFamily="82" charset="0"/>
              </a:rPr>
              <a:t>fifty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C6E04"/>
              </a:solidFill>
              <a:latin typeface="Snap ITC" pitchFamily="82" charset="0"/>
            </a:endParaRPr>
          </a:p>
          <a:p>
            <a:pPr defTabSz="1080000"/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Snap ITC" pitchFamily="82" charset="0"/>
              </a:rPr>
              <a:t>60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Snap ITC" pitchFamily="82" charset="0"/>
              </a:rPr>
              <a:t>sixty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latin typeface="Snap ITC" pitchFamily="82" charset="0"/>
            </a:endParaRPr>
          </a:p>
          <a:p>
            <a:pPr defTabSz="1080000"/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008000"/>
                </a:solidFill>
                <a:latin typeface="Snap ITC" pitchFamily="82" charset="0"/>
              </a:rPr>
              <a:t>70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8000"/>
                </a:solidFill>
                <a:latin typeface="Snap ITC" pitchFamily="82" charset="0"/>
              </a:rPr>
              <a:t>seventy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008000"/>
              </a:solidFill>
              <a:latin typeface="Snap ITC" pitchFamily="82" charset="0"/>
            </a:endParaRPr>
          </a:p>
          <a:p>
            <a:pPr defTabSz="1080000"/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FF"/>
                </a:solidFill>
                <a:latin typeface="Snap ITC" pitchFamily="82" charset="0"/>
              </a:rPr>
              <a:t>80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FF"/>
                </a:solidFill>
                <a:latin typeface="Snap ITC" pitchFamily="82" charset="0"/>
              </a:rPr>
              <a:t>eighty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F00FF"/>
              </a:solidFill>
              <a:latin typeface="Snap ITC" pitchFamily="82" charset="0"/>
            </a:endParaRPr>
          </a:p>
          <a:p>
            <a:pPr defTabSz="1080000"/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Snap ITC" pitchFamily="82" charset="0"/>
              </a:rPr>
              <a:t>90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Snap ITC" pitchFamily="82" charset="0"/>
              </a:rPr>
              <a:t>ninety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0000FF"/>
              </a:solidFill>
              <a:latin typeface="Snap ITC" pitchFamily="82" charset="0"/>
            </a:endParaRPr>
          </a:p>
          <a:p>
            <a:pPr defTabSz="1080000"/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CCFF33"/>
                </a:solidFill>
                <a:latin typeface="Snap ITC" pitchFamily="82" charset="0"/>
              </a:rPr>
              <a:t>100	a 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CCFF33"/>
                </a:solidFill>
                <a:latin typeface="Snap ITC" pitchFamily="82" charset="0"/>
              </a:rPr>
              <a:t>hundred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CCFF33"/>
              </a:solidFill>
              <a:latin typeface="Snap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85596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02830" y="78241"/>
            <a:ext cx="7089780" cy="163121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Footlight MT Light" pitchFamily="18" charset="0"/>
              </a:rPr>
              <a:t>Přepiš římské číslice slovy</a:t>
            </a:r>
          </a:p>
          <a:p>
            <a:pPr algn="ctr"/>
            <a:r>
              <a:rPr lang="cs-CZ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X</a:t>
            </a:r>
            <a:r>
              <a:rPr lang="cs-CZ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>
                <a:ln>
                  <a:solidFill>
                    <a:sysClr val="windowText" lastClr="000000"/>
                  </a:solidFill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= 10	</a:t>
            </a:r>
            <a:r>
              <a:rPr lang="cs-CZ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  </a:t>
            </a:r>
            <a:r>
              <a:rPr lang="cs-CZ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L </a:t>
            </a:r>
            <a:r>
              <a:rPr lang="cs-CZ" sz="4000" b="1" dirty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= </a:t>
            </a:r>
            <a:r>
              <a:rPr lang="cs-CZ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50   </a:t>
            </a:r>
            <a:r>
              <a:rPr lang="cs-CZ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otlight MT Light" pitchFamily="18" charset="0"/>
              </a:rPr>
              <a:t>C = 100</a:t>
            </a:r>
          </a:p>
          <a:p>
            <a:pPr algn="ctr"/>
            <a:r>
              <a:rPr lang="cs-CZ" sz="2000" dirty="0" smtClean="0">
                <a:latin typeface="Footlight MT Light" pitchFamily="18" charset="0"/>
              </a:rPr>
              <a:t>Pro nápovědu klikni na </a:t>
            </a:r>
            <a:r>
              <a:rPr lang="cs-CZ" sz="2000" dirty="0" err="1" smtClean="0">
                <a:latin typeface="Footlight MT Light" pitchFamily="18" charset="0"/>
              </a:rPr>
              <a:t>smajlíka</a:t>
            </a:r>
            <a:r>
              <a:rPr lang="cs-CZ" sz="2000" dirty="0" smtClean="0">
                <a:latin typeface="Footlight MT Light" pitchFamily="18" charset="0"/>
              </a:rPr>
              <a:t>.</a:t>
            </a:r>
            <a:endParaRPr lang="cs-CZ" sz="2000" dirty="0">
              <a:latin typeface="Footlight MT Light" pitchFamily="18" charset="0"/>
            </a:endParaRPr>
          </a:p>
        </p:txBody>
      </p:sp>
      <p:pic>
        <p:nvPicPr>
          <p:cNvPr id="5123" name="Picture 3" descr="C:\Documents and Settings\Jana\Local Settings\Temporary Internet Files\Content.IE5\PI5YMQ0U\MC9004420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82" y="620688"/>
            <a:ext cx="928687" cy="91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73238" y="1850690"/>
            <a:ext cx="3240360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XXX </a:t>
            </a:r>
            <a:r>
              <a:rPr lang="cs-CZ" sz="2800" dirty="0" smtClean="0">
                <a:latin typeface="Footlight MT Light" pitchFamily="18" charset="0"/>
              </a:rPr>
              <a:t>=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r>
              <a:rPr lang="cs-CZ" sz="2800" dirty="0" smtClean="0">
                <a:latin typeface="Footlight MT Light" pitchFamily="18" charset="0"/>
              </a:rPr>
              <a:t>___________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endParaRPr lang="cs-CZ" sz="2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73238" y="2773811"/>
            <a:ext cx="3240360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L </a:t>
            </a:r>
            <a:r>
              <a:rPr lang="cs-CZ" sz="2800" dirty="0" smtClean="0">
                <a:latin typeface="Footlight MT Light" pitchFamily="18" charset="0"/>
              </a:rPr>
              <a:t>=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r>
              <a:rPr lang="cs-CZ" sz="2800" dirty="0" smtClean="0">
                <a:latin typeface="Footlight MT Light" pitchFamily="18" charset="0"/>
              </a:rPr>
              <a:t>_____________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endParaRPr lang="cs-CZ" sz="2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73238" y="3698568"/>
            <a:ext cx="3240360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XC </a:t>
            </a:r>
            <a:r>
              <a:rPr lang="cs-CZ" sz="2800" dirty="0" smtClean="0">
                <a:latin typeface="Footlight MT Light" pitchFamily="18" charset="0"/>
              </a:rPr>
              <a:t>=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r>
              <a:rPr lang="cs-CZ" sz="2800" dirty="0" smtClean="0">
                <a:latin typeface="Footlight MT Light" pitchFamily="18" charset="0"/>
              </a:rPr>
              <a:t>____________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endParaRPr lang="cs-CZ" sz="2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73238" y="4647173"/>
            <a:ext cx="3240360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X </a:t>
            </a:r>
            <a:r>
              <a:rPr lang="cs-CZ" sz="2800" dirty="0" smtClean="0">
                <a:latin typeface="Footlight MT Light" pitchFamily="18" charset="0"/>
              </a:rPr>
              <a:t>=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r>
              <a:rPr lang="cs-CZ" sz="2800" dirty="0" smtClean="0">
                <a:latin typeface="Footlight MT Light" pitchFamily="18" charset="0"/>
              </a:rPr>
              <a:t>_____________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endParaRPr lang="cs-CZ" sz="2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73238" y="5583277"/>
            <a:ext cx="3240360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LXXX </a:t>
            </a:r>
            <a:r>
              <a:rPr lang="cs-CZ" sz="2800" dirty="0" smtClean="0">
                <a:latin typeface="Footlight MT Light" pitchFamily="18" charset="0"/>
              </a:rPr>
              <a:t>=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r>
              <a:rPr lang="cs-CZ" sz="2800" dirty="0" smtClean="0">
                <a:latin typeface="Footlight MT Light" pitchFamily="18" charset="0"/>
              </a:rPr>
              <a:t>__________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endParaRPr lang="cs-CZ" sz="2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52250" y="2779774"/>
            <a:ext cx="3240360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XL </a:t>
            </a:r>
            <a:r>
              <a:rPr lang="cs-CZ" sz="2800" dirty="0" smtClean="0">
                <a:latin typeface="Footlight MT Light" pitchFamily="18" charset="0"/>
              </a:rPr>
              <a:t>=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r>
              <a:rPr lang="cs-CZ" sz="2800" dirty="0" smtClean="0">
                <a:latin typeface="Footlight MT Light" pitchFamily="18" charset="0"/>
              </a:rPr>
              <a:t>____________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endParaRPr lang="cs-CZ" sz="2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024969" y="4643147"/>
            <a:ext cx="3240360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C </a:t>
            </a:r>
            <a:r>
              <a:rPr lang="cs-CZ" sz="2800" dirty="0" smtClean="0">
                <a:latin typeface="Footlight MT Light" pitchFamily="18" charset="0"/>
              </a:rPr>
              <a:t>=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r>
              <a:rPr lang="cs-CZ" sz="2800" dirty="0" smtClean="0">
                <a:latin typeface="Footlight MT Light" pitchFamily="18" charset="0"/>
              </a:rPr>
              <a:t>_____________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endParaRPr lang="cs-CZ" sz="2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44091" y="1869357"/>
            <a:ext cx="3240360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LX </a:t>
            </a:r>
            <a:r>
              <a:rPr lang="cs-CZ" sz="2800" dirty="0" smtClean="0">
                <a:latin typeface="Footlight MT Light" pitchFamily="18" charset="0"/>
              </a:rPr>
              <a:t>=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r>
              <a:rPr lang="cs-CZ" sz="2800" dirty="0" smtClean="0">
                <a:latin typeface="Footlight MT Light" pitchFamily="18" charset="0"/>
              </a:rPr>
              <a:t>____________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endParaRPr lang="cs-CZ" sz="2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24969" y="3704531"/>
            <a:ext cx="3240360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LXX </a:t>
            </a:r>
            <a:r>
              <a:rPr lang="cs-CZ" sz="2800" dirty="0" smtClean="0">
                <a:latin typeface="Footlight MT Light" pitchFamily="18" charset="0"/>
              </a:rPr>
              <a:t>=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r>
              <a:rPr lang="cs-CZ" sz="2800" dirty="0" smtClean="0">
                <a:latin typeface="Footlight MT Light" pitchFamily="18" charset="0"/>
              </a:rPr>
              <a:t>___________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endParaRPr lang="cs-CZ" sz="2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08183" y="5590267"/>
            <a:ext cx="3240360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XX </a:t>
            </a:r>
            <a:r>
              <a:rPr lang="cs-CZ" sz="2800" dirty="0" smtClean="0">
                <a:latin typeface="Footlight MT Light" pitchFamily="18" charset="0"/>
              </a:rPr>
              <a:t>=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r>
              <a:rPr lang="cs-CZ" sz="2800" dirty="0" smtClean="0">
                <a:latin typeface="Footlight MT Light" pitchFamily="18" charset="0"/>
              </a:rPr>
              <a:t>____________</a:t>
            </a:r>
            <a:r>
              <a:rPr lang="cs-CZ" sz="2800" dirty="0" smtClean="0">
                <a:ln>
                  <a:solidFill>
                    <a:sysClr val="windowText" lastClr="000000"/>
                  </a:solidFill>
                </a:ln>
                <a:solidFill>
                  <a:schemeClr val="bg1">
                    <a:lumMod val="65000"/>
                  </a:schemeClr>
                </a:solidFill>
                <a:latin typeface="Footlight MT Light" pitchFamily="18" charset="0"/>
              </a:rPr>
              <a:t> </a:t>
            </a:r>
            <a:endParaRPr lang="cs-CZ" sz="2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8590" y="1930912"/>
            <a:ext cx="504056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30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28590" y="2835366"/>
            <a:ext cx="504056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50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28590" y="3766086"/>
            <a:ext cx="504056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 sz="2000"/>
            </a:lvl1pPr>
          </a:lstStyle>
          <a:p>
            <a:r>
              <a:rPr lang="cs-CZ" dirty="0"/>
              <a:t>90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106213" y="4739256"/>
            <a:ext cx="504056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 sz="2000"/>
            </a:lvl1pPr>
          </a:lstStyle>
          <a:p>
            <a:r>
              <a:rPr lang="cs-CZ" dirty="0"/>
              <a:t>10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127972" y="5644832"/>
            <a:ext cx="504056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 sz="2000"/>
            </a:lvl1pPr>
          </a:lstStyle>
          <a:p>
            <a:r>
              <a:rPr lang="cs-CZ" dirty="0"/>
              <a:t>80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4504127" y="1940229"/>
            <a:ext cx="504056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 sz="2000"/>
            </a:lvl1pPr>
          </a:lstStyle>
          <a:p>
            <a:r>
              <a:rPr lang="cs-CZ" dirty="0"/>
              <a:t>60 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512562" y="2841329"/>
            <a:ext cx="504056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 sz="2000"/>
            </a:lvl1pPr>
          </a:lstStyle>
          <a:p>
            <a:r>
              <a:rPr lang="cs-CZ" dirty="0"/>
              <a:t>40 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504127" y="3760123"/>
            <a:ext cx="504056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 sz="2000"/>
            </a:lvl1pPr>
          </a:lstStyle>
          <a:p>
            <a:r>
              <a:rPr lang="cs-CZ" dirty="0"/>
              <a:t>70 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4351753" y="4704702"/>
            <a:ext cx="631944" cy="40011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 sz="2000"/>
            </a:lvl1pPr>
          </a:lstStyle>
          <a:p>
            <a:pPr algn="ctr"/>
            <a:r>
              <a:rPr lang="cs-CZ" dirty="0"/>
              <a:t>100 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4479641" y="5651822"/>
            <a:ext cx="504056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defPPr>
              <a:defRPr lang="cs-CZ"/>
            </a:defPPr>
            <a:lvl1pPr>
              <a:defRPr sz="2000"/>
            </a:lvl1pPr>
          </a:lstStyle>
          <a:p>
            <a:r>
              <a:rPr lang="cs-CZ" dirty="0"/>
              <a:t>20 </a:t>
            </a:r>
          </a:p>
        </p:txBody>
      </p:sp>
    </p:spTree>
    <p:extLst>
      <p:ext uri="{BB962C8B-B14F-4D97-AF65-F5344CB8AC3E}">
        <p14:creationId xmlns:p14="http://schemas.microsoft.com/office/powerpoint/2010/main" val="28983315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3"/>
                  </p:tgtEl>
                </p:cond>
              </p:nextCondLst>
            </p:seq>
          </p:childTnLst>
        </p:cTn>
      </p:par>
    </p:tnLst>
    <p:bldLst>
      <p:bldP spid="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3475" y="558098"/>
            <a:ext cx="280831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1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one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latin typeface="Comic Sans MS" pitchFamily="66" charset="0"/>
              </a:rPr>
              <a:t>2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latin typeface="Comic Sans MS" pitchFamily="66" charset="0"/>
              </a:rPr>
              <a:t>two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3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th</a:t>
            </a:r>
            <a:r>
              <a:rPr lang="cs-CZ" sz="3600" u="sng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ree</a:t>
            </a:r>
            <a:endParaRPr lang="cs-CZ" sz="3600" u="sng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Comic Sans MS" pitchFamily="66" charset="0"/>
              </a:rPr>
              <a:t>4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Comic Sans MS" pitchFamily="66" charset="0"/>
              </a:rPr>
              <a:t>f</a:t>
            </a:r>
            <a:r>
              <a:rPr lang="cs-CZ" sz="3600" u="sng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Comic Sans MS" pitchFamily="66" charset="0"/>
              </a:rPr>
              <a:t>ou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Comic Sans MS" pitchFamily="66" charset="0"/>
              </a:rPr>
              <a:t>r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Comic Sans MS" pitchFamily="66" charset="0"/>
              </a:rPr>
              <a:t>5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Comic Sans MS" pitchFamily="66" charset="0"/>
              </a:rPr>
              <a:t>fi</a:t>
            </a:r>
            <a:r>
              <a:rPr lang="cs-CZ" sz="3600" u="sng" dirty="0" err="1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Comic Sans MS" pitchFamily="66" charset="0"/>
              </a:rPr>
              <a:t>v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Comic Sans MS" pitchFamily="66" charset="0"/>
              </a:rPr>
              <a:t>e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C6E04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Comic Sans MS" pitchFamily="66" charset="0"/>
              </a:rPr>
              <a:t>6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Comic Sans MS" pitchFamily="66" charset="0"/>
              </a:rPr>
              <a:t>six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008000"/>
                </a:solidFill>
                <a:latin typeface="Comic Sans MS" pitchFamily="66" charset="0"/>
              </a:rPr>
              <a:t>7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8000"/>
                </a:solidFill>
                <a:latin typeface="Comic Sans MS" pitchFamily="66" charset="0"/>
              </a:rPr>
              <a:t>seven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008000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FF"/>
                </a:solidFill>
                <a:latin typeface="Comic Sans MS" pitchFamily="66" charset="0"/>
              </a:rPr>
              <a:t>8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FF"/>
                </a:solidFill>
                <a:latin typeface="Comic Sans MS" pitchFamily="66" charset="0"/>
              </a:rPr>
              <a:t>eight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F00FF"/>
              </a:solidFill>
              <a:latin typeface="Comic Sans MS" pitchFamily="66" charset="0"/>
            </a:endParaRPr>
          </a:p>
          <a:p>
            <a:pPr marL="742950" indent="-742950">
              <a:buAutoNum type="arabicPlain" startAt="9"/>
            </a:pPr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Comic Sans MS" pitchFamily="66" charset="0"/>
              </a:rPr>
              <a:t>nine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0000FF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CCFF33"/>
                </a:solidFill>
                <a:latin typeface="Comic Sans MS" pitchFamily="66" charset="0"/>
              </a:rPr>
              <a:t>10	ten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699792" y="546374"/>
            <a:ext cx="346476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11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eleven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latin typeface="Comic Sans MS" pitchFamily="66" charset="0"/>
              </a:rPr>
              <a:t>12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latin typeface="Comic Sans MS" pitchFamily="66" charset="0"/>
              </a:rPr>
              <a:t>twelve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13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th</a:t>
            </a:r>
            <a:r>
              <a:rPr lang="cs-CZ" sz="3600" u="sng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ir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teen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Comic Sans MS" pitchFamily="66" charset="0"/>
              </a:rPr>
              <a:t>14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Comic Sans MS" pitchFamily="66" charset="0"/>
              </a:rPr>
              <a:t>f</a:t>
            </a:r>
            <a:r>
              <a:rPr lang="cs-CZ" sz="3600" u="sng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Comic Sans MS" pitchFamily="66" charset="0"/>
              </a:rPr>
              <a:t>ou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Comic Sans MS" pitchFamily="66" charset="0"/>
              </a:rPr>
              <a:t>rteen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Comic Sans MS" pitchFamily="66" charset="0"/>
              </a:rPr>
              <a:t>15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Comic Sans MS" pitchFamily="66" charset="0"/>
              </a:rPr>
              <a:t>fi</a:t>
            </a:r>
            <a:r>
              <a:rPr lang="cs-CZ" sz="3600" u="sng" dirty="0" err="1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Comic Sans MS" pitchFamily="66" charset="0"/>
              </a:rPr>
              <a:t>f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Comic Sans MS" pitchFamily="66" charset="0"/>
              </a:rPr>
              <a:t>teen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C6E04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Comic Sans MS" pitchFamily="66" charset="0"/>
              </a:rPr>
              <a:t>16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Comic Sans MS" pitchFamily="66" charset="0"/>
              </a:rPr>
              <a:t>sixteen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008000"/>
                </a:solidFill>
                <a:latin typeface="Comic Sans MS" pitchFamily="66" charset="0"/>
              </a:rPr>
              <a:t>17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8000"/>
                </a:solidFill>
                <a:latin typeface="Comic Sans MS" pitchFamily="66" charset="0"/>
              </a:rPr>
              <a:t>seventeen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008000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FF"/>
                </a:solidFill>
                <a:latin typeface="Comic Sans MS" pitchFamily="66" charset="0"/>
              </a:rPr>
              <a:t>18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FF"/>
                </a:solidFill>
                <a:latin typeface="Comic Sans MS" pitchFamily="66" charset="0"/>
              </a:rPr>
              <a:t>eighteen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F00FF"/>
              </a:solidFill>
              <a:latin typeface="Comic Sans MS" pitchFamily="66" charset="0"/>
            </a:endParaRPr>
          </a:p>
          <a:p>
            <a:pPr marL="742950" indent="-742950">
              <a:buAutoNum type="arabicPlain" startAt="19"/>
            </a:pPr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Comic Sans MS" pitchFamily="66" charset="0"/>
              </a:rPr>
              <a:t>nineteen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0000FF"/>
              </a:solidFill>
              <a:latin typeface="Comic Sans MS" pitchFamily="66" charset="0"/>
            </a:endParaRPr>
          </a:p>
          <a:p>
            <a:pPr marL="742950" indent="-742950">
              <a:buFontTx/>
              <a:buAutoNum type="arabicPlain" startAt="19"/>
            </a:pPr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CCFF33"/>
                </a:solidFill>
                <a:latin typeface="Comic Sans MS" pitchFamily="66" charset="0"/>
              </a:rPr>
              <a:t>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CCFF33"/>
                </a:solidFill>
                <a:latin typeface="Comic Sans MS" pitchFamily="66" charset="0"/>
              </a:rPr>
              <a:t>twenty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CCFF33"/>
              </a:solidFill>
              <a:latin typeface="Comic Sans MS" pitchFamily="66" charset="0"/>
            </a:endParaRPr>
          </a:p>
          <a:p>
            <a:pPr marL="742950" indent="-742950">
              <a:buAutoNum type="arabicPlain" startAt="19"/>
            </a:pP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0000FF"/>
              </a:solidFill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96136" y="546372"/>
            <a:ext cx="32403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Comic Sans MS" pitchFamily="66" charset="0"/>
              </a:rPr>
              <a:t>10	ten</a:t>
            </a: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latin typeface="Comic Sans MS" pitchFamily="66" charset="0"/>
              </a:rPr>
              <a:t>20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latin typeface="Comic Sans MS" pitchFamily="66" charset="0"/>
              </a:rPr>
              <a:t>twenty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30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th</a:t>
            </a:r>
            <a:r>
              <a:rPr lang="cs-CZ" sz="3600" u="sng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ir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ty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Comic Sans MS" pitchFamily="66" charset="0"/>
              </a:rPr>
              <a:t>40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Comic Sans MS" pitchFamily="66" charset="0"/>
              </a:rPr>
              <a:t>f</a:t>
            </a:r>
            <a:r>
              <a:rPr lang="cs-CZ" sz="3600" u="sng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Comic Sans MS" pitchFamily="66" charset="0"/>
              </a:rPr>
              <a:t>o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Comic Sans MS" pitchFamily="66" charset="0"/>
              </a:rPr>
              <a:t>rty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00B0F0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Comic Sans MS" pitchFamily="66" charset="0"/>
              </a:rPr>
              <a:t>50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Comic Sans MS" pitchFamily="66" charset="0"/>
              </a:rPr>
              <a:t>fi</a:t>
            </a:r>
            <a:r>
              <a:rPr lang="cs-CZ" sz="3600" u="sng" dirty="0" err="1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Comic Sans MS" pitchFamily="66" charset="0"/>
              </a:rPr>
              <a:t>f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C6E04"/>
                </a:solidFill>
                <a:latin typeface="Comic Sans MS" pitchFamily="66" charset="0"/>
              </a:rPr>
              <a:t>ty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C6E04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Comic Sans MS" pitchFamily="66" charset="0"/>
              </a:rPr>
              <a:t>60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latin typeface="Comic Sans MS" pitchFamily="66" charset="0"/>
              </a:rPr>
              <a:t>sixty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008000"/>
                </a:solidFill>
                <a:latin typeface="Comic Sans MS" pitchFamily="66" charset="0"/>
              </a:rPr>
              <a:t>70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8000"/>
                </a:solidFill>
                <a:latin typeface="Comic Sans MS" pitchFamily="66" charset="0"/>
              </a:rPr>
              <a:t>seventy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008000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FF00FF"/>
                </a:solidFill>
                <a:latin typeface="Comic Sans MS" pitchFamily="66" charset="0"/>
              </a:rPr>
              <a:t>80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FF00FF"/>
                </a:solidFill>
                <a:latin typeface="Comic Sans MS" pitchFamily="66" charset="0"/>
              </a:rPr>
              <a:t>eighty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FF00FF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Comic Sans MS" pitchFamily="66" charset="0"/>
              </a:rPr>
              <a:t>90	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Comic Sans MS" pitchFamily="66" charset="0"/>
              </a:rPr>
              <a:t>ninety</a:t>
            </a:r>
            <a:endParaRPr lang="cs-CZ" sz="3600" dirty="0" smtClean="0">
              <a:ln>
                <a:solidFill>
                  <a:sysClr val="windowText" lastClr="000000"/>
                </a:solidFill>
              </a:ln>
              <a:solidFill>
                <a:srgbClr val="0000FF"/>
              </a:solidFill>
              <a:latin typeface="Comic Sans MS" pitchFamily="66" charset="0"/>
            </a:endParaRPr>
          </a:p>
          <a:p>
            <a:r>
              <a:rPr lang="cs-CZ" sz="3600" dirty="0" smtClean="0">
                <a:ln>
                  <a:solidFill>
                    <a:sysClr val="windowText" lastClr="000000"/>
                  </a:solidFill>
                </a:ln>
                <a:solidFill>
                  <a:srgbClr val="CCFF33"/>
                </a:solidFill>
                <a:latin typeface="Comic Sans MS" pitchFamily="66" charset="0"/>
              </a:rPr>
              <a:t>100	a </a:t>
            </a:r>
            <a:r>
              <a:rPr lang="cs-CZ" sz="3600" dirty="0" err="1" smtClean="0">
                <a:ln>
                  <a:solidFill>
                    <a:sysClr val="windowText" lastClr="000000"/>
                  </a:solidFill>
                </a:ln>
                <a:solidFill>
                  <a:srgbClr val="CCFF33"/>
                </a:solidFill>
                <a:latin typeface="Comic Sans MS" pitchFamily="66" charset="0"/>
              </a:rPr>
              <a:t>hundred</a:t>
            </a:r>
            <a:endParaRPr lang="cs-CZ" sz="3600" dirty="0">
              <a:ln>
                <a:solidFill>
                  <a:sysClr val="windowText" lastClr="000000"/>
                </a:solidFill>
              </a:ln>
              <a:solidFill>
                <a:srgbClr val="CCFF33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34136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 tmFilter="0, 0; .2, .5; .8, .5; 1, 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500" autoRev="1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 tmFilter="0, 0; .2, .5; .8, .5; 1, 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500" autoRev="1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 tmFilter="0, 0; .2, .5; .8, .5; 1, 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500" autoRev="1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 tmFilter="0, 0; .2, .5; .8, .5; 1, 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500" autoRev="1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 tmFilter="0, 0; .2, .5; .8, .5; 1, 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500" autoRev="1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Documents and Settings\Jana\Local Settings\Temporary Internet Files\Content.IE5\NG59WVRS\MC900430404[1].wmf"/>
          <p:cNvPicPr>
            <a:picLocks noChangeAspect="1" noChangeArrowheads="1"/>
          </p:cNvPicPr>
          <p:nvPr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01889">
            <a:off x="720285" y="1747521"/>
            <a:ext cx="7579111" cy="4050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Documents and Settings\Jana\Local Settings\Temporary Internet Files\Content.IE5\OGTI8IP2\MC9002931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7222">
            <a:off x="7486234" y="216338"/>
            <a:ext cx="1507121" cy="1632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Skupina 7"/>
          <p:cNvGrpSpPr/>
          <p:nvPr/>
        </p:nvGrpSpPr>
        <p:grpSpPr>
          <a:xfrm>
            <a:off x="2267743" y="1050585"/>
            <a:ext cx="5122886" cy="604977"/>
            <a:chOff x="2699792" y="1052736"/>
            <a:chExt cx="5122886" cy="604977"/>
          </a:xfrm>
        </p:grpSpPr>
        <p:sp>
          <p:nvSpPr>
            <p:cNvPr id="2" name="TextovéPole 1"/>
            <p:cNvSpPr txBox="1"/>
            <p:nvPr/>
          </p:nvSpPr>
          <p:spPr>
            <a:xfrm>
              <a:off x="3742205" y="1072938"/>
              <a:ext cx="4080473" cy="584775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cs-CZ" sz="3200" dirty="0" smtClean="0"/>
                <a:t>= </a:t>
              </a:r>
              <a:r>
                <a:rPr lang="cs-CZ" sz="3200" dirty="0" err="1" smtClean="0"/>
                <a:t>twenty</a:t>
              </a:r>
              <a:r>
                <a:rPr lang="cs-CZ" sz="3200" dirty="0" smtClean="0"/>
                <a:t> - </a:t>
              </a:r>
              <a:r>
                <a:rPr lang="cs-CZ" sz="3200" dirty="0" err="1" smtClean="0"/>
                <a:t>two</a:t>
              </a:r>
              <a:r>
                <a:rPr lang="cs-CZ" sz="3200" dirty="0" smtClean="0"/>
                <a:t> </a:t>
              </a:r>
              <a:r>
                <a:rPr lang="cs-CZ" sz="3200" dirty="0" err="1" smtClean="0"/>
                <a:t>pounds</a:t>
              </a:r>
              <a:endParaRPr lang="cs-CZ" sz="3200" dirty="0"/>
            </a:p>
          </p:txBody>
        </p:sp>
        <p:sp>
          <p:nvSpPr>
            <p:cNvPr id="17" name="Vývojový diagram: štítek 16"/>
            <p:cNvSpPr/>
            <p:nvPr/>
          </p:nvSpPr>
          <p:spPr>
            <a:xfrm>
              <a:off x="2699792" y="1052736"/>
              <a:ext cx="852916" cy="602826"/>
            </a:xfrm>
            <a:prstGeom prst="flowChartPunchedCard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£22 </a:t>
              </a:r>
              <a:endParaRPr lang="cs-CZ" sz="3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204804" y="2566735"/>
            <a:ext cx="4636128" cy="621650"/>
            <a:chOff x="706538" y="2032842"/>
            <a:chExt cx="4636128" cy="621650"/>
          </a:xfrm>
        </p:grpSpPr>
        <p:sp>
          <p:nvSpPr>
            <p:cNvPr id="4" name="Vývojový diagram: štítek 3"/>
            <p:cNvSpPr/>
            <p:nvPr/>
          </p:nvSpPr>
          <p:spPr>
            <a:xfrm>
              <a:off x="706538" y="2032842"/>
              <a:ext cx="891712" cy="621650"/>
            </a:xfrm>
            <a:prstGeom prst="flowChartPunchedCar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£28 </a:t>
              </a:r>
              <a:endParaRPr lang="cs-CZ" sz="3200" dirty="0">
                <a:solidFill>
                  <a:schemeClr val="tx1"/>
                </a:solidFill>
              </a:endParaRPr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1598250" y="2082057"/>
              <a:ext cx="37444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= ___________ </a:t>
              </a:r>
              <a:r>
                <a:rPr lang="cs-CZ" sz="2400" dirty="0" err="1" smtClean="0"/>
                <a:t>pounds</a:t>
              </a:r>
              <a:endParaRPr lang="cs-CZ" sz="2400" dirty="0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204804" y="3351062"/>
            <a:ext cx="4645551" cy="621650"/>
            <a:chOff x="706538" y="2032842"/>
            <a:chExt cx="4645551" cy="621650"/>
          </a:xfrm>
        </p:grpSpPr>
        <p:sp>
          <p:nvSpPr>
            <p:cNvPr id="25" name="Vývojový diagram: štítek 24"/>
            <p:cNvSpPr/>
            <p:nvPr/>
          </p:nvSpPr>
          <p:spPr>
            <a:xfrm>
              <a:off x="706538" y="2032842"/>
              <a:ext cx="891712" cy="621650"/>
            </a:xfrm>
            <a:prstGeom prst="flowChartPunchedCar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£45 </a:t>
              </a:r>
              <a:endParaRPr lang="cs-CZ" sz="3200" dirty="0">
                <a:solidFill>
                  <a:schemeClr val="tx1"/>
                </a:solidFill>
              </a:endParaRPr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1607673" y="2082057"/>
              <a:ext cx="37444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= ___________ </a:t>
              </a:r>
              <a:r>
                <a:rPr lang="cs-CZ" sz="2400" dirty="0" err="1" smtClean="0"/>
                <a:t>pounds</a:t>
              </a:r>
              <a:endParaRPr lang="cs-CZ" sz="2400" dirty="0"/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204804" y="4163189"/>
            <a:ext cx="4434517" cy="621650"/>
            <a:chOff x="706538" y="2032842"/>
            <a:chExt cx="4670249" cy="621650"/>
          </a:xfrm>
        </p:grpSpPr>
        <p:sp>
          <p:nvSpPr>
            <p:cNvPr id="28" name="Vývojový diagram: štítek 27"/>
            <p:cNvSpPr/>
            <p:nvPr/>
          </p:nvSpPr>
          <p:spPr>
            <a:xfrm>
              <a:off x="706538" y="2032842"/>
              <a:ext cx="939114" cy="621650"/>
            </a:xfrm>
            <a:prstGeom prst="flowChartPunchedCar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£91 </a:t>
              </a:r>
              <a:endParaRPr lang="cs-CZ" sz="3200" dirty="0">
                <a:solidFill>
                  <a:schemeClr val="tx1"/>
                </a:solidFill>
              </a:endParaRPr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1632371" y="2082057"/>
              <a:ext cx="37444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= ___________ </a:t>
              </a:r>
              <a:r>
                <a:rPr lang="cs-CZ" sz="2400" dirty="0" err="1" smtClean="0"/>
                <a:t>pounds</a:t>
              </a:r>
              <a:endParaRPr lang="cs-CZ" sz="2400" dirty="0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204804" y="4982020"/>
            <a:ext cx="4623517" cy="621650"/>
            <a:chOff x="706538" y="2032842"/>
            <a:chExt cx="4623517" cy="621650"/>
          </a:xfrm>
        </p:grpSpPr>
        <p:sp>
          <p:nvSpPr>
            <p:cNvPr id="31" name="Vývojový diagram: štítek 30"/>
            <p:cNvSpPr/>
            <p:nvPr/>
          </p:nvSpPr>
          <p:spPr>
            <a:xfrm>
              <a:off x="706538" y="2032842"/>
              <a:ext cx="891712" cy="621650"/>
            </a:xfrm>
            <a:prstGeom prst="flowChartPunchedCar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£39 </a:t>
              </a:r>
              <a:endParaRPr lang="cs-CZ" sz="3200" dirty="0">
                <a:solidFill>
                  <a:schemeClr val="tx1"/>
                </a:solidFill>
              </a:endParaRPr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1585639" y="2082057"/>
              <a:ext cx="37444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= ___________ </a:t>
              </a:r>
              <a:r>
                <a:rPr lang="cs-CZ" sz="2400" dirty="0" err="1" smtClean="0"/>
                <a:t>pounds</a:t>
              </a:r>
              <a:endParaRPr lang="cs-CZ" sz="2400" dirty="0"/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204804" y="5688288"/>
            <a:ext cx="4645551" cy="621650"/>
            <a:chOff x="706538" y="2032842"/>
            <a:chExt cx="4645551" cy="621650"/>
          </a:xfrm>
        </p:grpSpPr>
        <p:sp>
          <p:nvSpPr>
            <p:cNvPr id="34" name="Vývojový diagram: štítek 33"/>
            <p:cNvSpPr/>
            <p:nvPr/>
          </p:nvSpPr>
          <p:spPr>
            <a:xfrm>
              <a:off x="706538" y="2032842"/>
              <a:ext cx="891712" cy="621650"/>
            </a:xfrm>
            <a:prstGeom prst="flowChartPunchedCar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£72 </a:t>
              </a:r>
              <a:endParaRPr lang="cs-CZ" sz="3200" dirty="0">
                <a:solidFill>
                  <a:schemeClr val="tx1"/>
                </a:solidFill>
              </a:endParaRPr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1607673" y="2082057"/>
              <a:ext cx="37444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= ___________ </a:t>
              </a:r>
              <a:r>
                <a:rPr lang="cs-CZ" sz="2400" dirty="0" err="1" smtClean="0"/>
                <a:t>pounds</a:t>
              </a:r>
              <a:endParaRPr lang="cs-CZ" sz="2400" dirty="0"/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204804" y="1815984"/>
            <a:ext cx="4636128" cy="621650"/>
            <a:chOff x="706538" y="2032842"/>
            <a:chExt cx="4636128" cy="621650"/>
          </a:xfrm>
        </p:grpSpPr>
        <p:sp>
          <p:nvSpPr>
            <p:cNvPr id="37" name="Vývojový diagram: štítek 36"/>
            <p:cNvSpPr/>
            <p:nvPr/>
          </p:nvSpPr>
          <p:spPr>
            <a:xfrm>
              <a:off x="706538" y="2032842"/>
              <a:ext cx="891712" cy="621650"/>
            </a:xfrm>
            <a:prstGeom prst="flowChartPunchedCar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£63 </a:t>
              </a:r>
              <a:endParaRPr lang="cs-CZ" sz="3200" dirty="0">
                <a:solidFill>
                  <a:schemeClr val="tx1"/>
                </a:solidFill>
              </a:endParaRPr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1598250" y="2085405"/>
              <a:ext cx="37444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= ___________ </a:t>
              </a:r>
              <a:r>
                <a:rPr lang="cs-CZ" sz="2400" dirty="0" err="1" smtClean="0"/>
                <a:t>pounds</a:t>
              </a:r>
              <a:endParaRPr lang="cs-CZ" sz="2400" dirty="0"/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1860686" y="116632"/>
            <a:ext cx="5644240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err="1" smtClean="0">
                <a:latin typeface="Comic Sans MS" pitchFamily="66" charset="0"/>
              </a:rPr>
              <a:t>How</a:t>
            </a:r>
            <a:r>
              <a:rPr lang="cs-CZ" sz="3600" dirty="0" smtClean="0">
                <a:latin typeface="Comic Sans MS" pitchFamily="66" charset="0"/>
              </a:rPr>
              <a:t> much </a:t>
            </a:r>
            <a:r>
              <a:rPr lang="cs-CZ" sz="3600" dirty="0" err="1" smtClean="0">
                <a:latin typeface="Comic Sans MS" pitchFamily="66" charset="0"/>
              </a:rPr>
              <a:t>does</a:t>
            </a:r>
            <a:r>
              <a:rPr lang="cs-CZ" sz="3600" dirty="0" smtClean="0">
                <a:latin typeface="Comic Sans MS" pitchFamily="66" charset="0"/>
              </a:rPr>
              <a:t> </a:t>
            </a:r>
            <a:r>
              <a:rPr lang="cs-CZ" sz="3600" dirty="0" err="1" smtClean="0">
                <a:latin typeface="Comic Sans MS" pitchFamily="66" charset="0"/>
              </a:rPr>
              <a:t>it</a:t>
            </a:r>
            <a:r>
              <a:rPr lang="cs-CZ" sz="3600" dirty="0" smtClean="0">
                <a:latin typeface="Comic Sans MS" pitchFamily="66" charset="0"/>
              </a:rPr>
              <a:t> </a:t>
            </a:r>
            <a:r>
              <a:rPr lang="cs-CZ" sz="3600" dirty="0" err="1" smtClean="0">
                <a:latin typeface="Comic Sans MS" pitchFamily="66" charset="0"/>
              </a:rPr>
              <a:t>cost</a:t>
            </a:r>
            <a:r>
              <a:rPr lang="cs-CZ" sz="3600" dirty="0" smtClean="0">
                <a:latin typeface="Comic Sans MS" pitchFamily="66" charset="0"/>
              </a:rPr>
              <a:t>?</a:t>
            </a:r>
            <a:endParaRPr lang="cs-CZ" sz="3600" dirty="0">
              <a:latin typeface="Comic Sans MS" pitchFamily="66" charset="0"/>
            </a:endParaRPr>
          </a:p>
        </p:txBody>
      </p:sp>
      <p:pic>
        <p:nvPicPr>
          <p:cNvPr id="43" name="Picture 5" descr="C:\Documents and Settings\Jana\Local Settings\Temporary Internet Files\Content.IE5\NG59WVRS\MC9004304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01889">
            <a:off x="256712" y="767936"/>
            <a:ext cx="1556573" cy="83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Skupina 43"/>
          <p:cNvGrpSpPr/>
          <p:nvPr/>
        </p:nvGrpSpPr>
        <p:grpSpPr>
          <a:xfrm>
            <a:off x="4639321" y="2520868"/>
            <a:ext cx="4636128" cy="621650"/>
            <a:chOff x="706538" y="2032842"/>
            <a:chExt cx="4636128" cy="621650"/>
          </a:xfrm>
        </p:grpSpPr>
        <p:sp>
          <p:nvSpPr>
            <p:cNvPr id="45" name="Vývojový diagram: štítek 44"/>
            <p:cNvSpPr/>
            <p:nvPr/>
          </p:nvSpPr>
          <p:spPr>
            <a:xfrm>
              <a:off x="706538" y="2032842"/>
              <a:ext cx="891712" cy="621650"/>
            </a:xfrm>
            <a:prstGeom prst="flowChartPunchedCar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£57 </a:t>
              </a:r>
              <a:endParaRPr lang="cs-CZ" sz="3200" dirty="0">
                <a:solidFill>
                  <a:schemeClr val="tx1"/>
                </a:solidFill>
              </a:endParaRPr>
            </a:p>
          </p:txBody>
        </p:sp>
        <p:sp>
          <p:nvSpPr>
            <p:cNvPr id="46" name="TextovéPole 45"/>
            <p:cNvSpPr txBox="1"/>
            <p:nvPr/>
          </p:nvSpPr>
          <p:spPr>
            <a:xfrm>
              <a:off x="1598250" y="2082057"/>
              <a:ext cx="37444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= ___________ </a:t>
              </a:r>
              <a:r>
                <a:rPr lang="cs-CZ" sz="2400" dirty="0" err="1" smtClean="0"/>
                <a:t>pounds</a:t>
              </a:r>
              <a:endParaRPr lang="cs-CZ" sz="2400" dirty="0"/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4639321" y="3305195"/>
            <a:ext cx="4645551" cy="621650"/>
            <a:chOff x="706538" y="2032842"/>
            <a:chExt cx="4645551" cy="621650"/>
          </a:xfrm>
        </p:grpSpPr>
        <p:sp>
          <p:nvSpPr>
            <p:cNvPr id="48" name="Vývojový diagram: štítek 47"/>
            <p:cNvSpPr/>
            <p:nvPr/>
          </p:nvSpPr>
          <p:spPr>
            <a:xfrm>
              <a:off x="706538" y="2032842"/>
              <a:ext cx="891712" cy="621650"/>
            </a:xfrm>
            <a:prstGeom prst="flowChartPunchedCar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£13 </a:t>
              </a:r>
              <a:endParaRPr lang="cs-CZ" sz="3200" dirty="0">
                <a:solidFill>
                  <a:schemeClr val="tx1"/>
                </a:solidFill>
              </a:endParaRPr>
            </a:p>
          </p:txBody>
        </p:sp>
        <p:sp>
          <p:nvSpPr>
            <p:cNvPr id="49" name="TextovéPole 48"/>
            <p:cNvSpPr txBox="1"/>
            <p:nvPr/>
          </p:nvSpPr>
          <p:spPr>
            <a:xfrm>
              <a:off x="1607673" y="2082057"/>
              <a:ext cx="37444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= ___________ </a:t>
              </a:r>
              <a:r>
                <a:rPr lang="cs-CZ" sz="2400" dirty="0" err="1" smtClean="0"/>
                <a:t>pounds</a:t>
              </a:r>
              <a:endParaRPr lang="cs-CZ" sz="2400" dirty="0"/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4639321" y="4117322"/>
            <a:ext cx="4434517" cy="621650"/>
            <a:chOff x="706538" y="2032842"/>
            <a:chExt cx="4670249" cy="621650"/>
          </a:xfrm>
        </p:grpSpPr>
        <p:sp>
          <p:nvSpPr>
            <p:cNvPr id="51" name="Vývojový diagram: štítek 50"/>
            <p:cNvSpPr/>
            <p:nvPr/>
          </p:nvSpPr>
          <p:spPr>
            <a:xfrm>
              <a:off x="706538" y="2032842"/>
              <a:ext cx="939114" cy="621650"/>
            </a:xfrm>
            <a:prstGeom prst="flowChartPunchedCar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£84 </a:t>
              </a:r>
              <a:endParaRPr lang="cs-CZ" sz="3200" dirty="0">
                <a:solidFill>
                  <a:schemeClr val="tx1"/>
                </a:solidFill>
              </a:endParaRPr>
            </a:p>
          </p:txBody>
        </p:sp>
        <p:sp>
          <p:nvSpPr>
            <p:cNvPr id="52" name="TextovéPole 51"/>
            <p:cNvSpPr txBox="1"/>
            <p:nvPr/>
          </p:nvSpPr>
          <p:spPr>
            <a:xfrm>
              <a:off x="1632371" y="2082057"/>
              <a:ext cx="37444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= ___________ </a:t>
              </a:r>
              <a:r>
                <a:rPr lang="cs-CZ" sz="2400" dirty="0" err="1" smtClean="0"/>
                <a:t>pounds</a:t>
              </a:r>
              <a:endParaRPr lang="cs-CZ" sz="2400" dirty="0"/>
            </a:p>
          </p:txBody>
        </p:sp>
      </p:grpSp>
      <p:grpSp>
        <p:nvGrpSpPr>
          <p:cNvPr id="53" name="Skupina 52"/>
          <p:cNvGrpSpPr/>
          <p:nvPr/>
        </p:nvGrpSpPr>
        <p:grpSpPr>
          <a:xfrm>
            <a:off x="4639321" y="4936153"/>
            <a:ext cx="4623517" cy="621650"/>
            <a:chOff x="706538" y="2032842"/>
            <a:chExt cx="4623517" cy="621650"/>
          </a:xfrm>
        </p:grpSpPr>
        <p:sp>
          <p:nvSpPr>
            <p:cNvPr id="54" name="Vývojový diagram: štítek 53"/>
            <p:cNvSpPr/>
            <p:nvPr/>
          </p:nvSpPr>
          <p:spPr>
            <a:xfrm>
              <a:off x="706538" y="2032842"/>
              <a:ext cx="891712" cy="621650"/>
            </a:xfrm>
            <a:prstGeom prst="flowChartPunchedCar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£36 </a:t>
              </a:r>
              <a:endParaRPr lang="cs-CZ" sz="3200" dirty="0">
                <a:solidFill>
                  <a:schemeClr val="tx1"/>
                </a:solidFill>
              </a:endParaRPr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1585639" y="2082057"/>
              <a:ext cx="37444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= ___________ </a:t>
              </a:r>
              <a:r>
                <a:rPr lang="cs-CZ" sz="2400" dirty="0" err="1" smtClean="0"/>
                <a:t>pounds</a:t>
              </a:r>
              <a:endParaRPr lang="cs-CZ" sz="2400" dirty="0"/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4639321" y="5642421"/>
            <a:ext cx="4645551" cy="621650"/>
            <a:chOff x="706538" y="2032842"/>
            <a:chExt cx="4645551" cy="621650"/>
          </a:xfrm>
        </p:grpSpPr>
        <p:sp>
          <p:nvSpPr>
            <p:cNvPr id="57" name="Vývojový diagram: štítek 56"/>
            <p:cNvSpPr/>
            <p:nvPr/>
          </p:nvSpPr>
          <p:spPr>
            <a:xfrm>
              <a:off x="706538" y="2032842"/>
              <a:ext cx="891712" cy="621650"/>
            </a:xfrm>
            <a:prstGeom prst="flowChartPunchedCar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£55 </a:t>
              </a:r>
              <a:endParaRPr lang="cs-CZ" sz="3200" dirty="0">
                <a:solidFill>
                  <a:schemeClr val="tx1"/>
                </a:solidFill>
              </a:endParaRPr>
            </a:p>
          </p:txBody>
        </p:sp>
        <p:sp>
          <p:nvSpPr>
            <p:cNvPr id="58" name="TextovéPole 57"/>
            <p:cNvSpPr txBox="1"/>
            <p:nvPr/>
          </p:nvSpPr>
          <p:spPr>
            <a:xfrm>
              <a:off x="1607673" y="2082057"/>
              <a:ext cx="37444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= ___________ </a:t>
              </a:r>
              <a:r>
                <a:rPr lang="cs-CZ" sz="2400" dirty="0" err="1" smtClean="0"/>
                <a:t>pounds</a:t>
              </a:r>
              <a:endParaRPr lang="cs-CZ" sz="2400" dirty="0"/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4639320" y="1770117"/>
            <a:ext cx="4737814" cy="621650"/>
            <a:chOff x="706537" y="2032842"/>
            <a:chExt cx="4737814" cy="621650"/>
          </a:xfrm>
        </p:grpSpPr>
        <p:sp>
          <p:nvSpPr>
            <p:cNvPr id="60" name="Vývojový diagram: štítek 59"/>
            <p:cNvSpPr/>
            <p:nvPr/>
          </p:nvSpPr>
          <p:spPr>
            <a:xfrm>
              <a:off x="706537" y="2032842"/>
              <a:ext cx="1012799" cy="621650"/>
            </a:xfrm>
            <a:prstGeom prst="flowChartPunchedCar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/>
                <a:t>£100 </a:t>
              </a:r>
              <a:endParaRPr lang="cs-CZ" sz="3200" dirty="0">
                <a:solidFill>
                  <a:schemeClr val="tx1"/>
                </a:solidFill>
              </a:endParaRPr>
            </a:p>
          </p:txBody>
        </p:sp>
        <p:sp>
          <p:nvSpPr>
            <p:cNvPr id="61" name="TextovéPole 60"/>
            <p:cNvSpPr txBox="1"/>
            <p:nvPr/>
          </p:nvSpPr>
          <p:spPr>
            <a:xfrm>
              <a:off x="1699935" y="2082057"/>
              <a:ext cx="374441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= ___________ </a:t>
              </a:r>
              <a:r>
                <a:rPr lang="cs-CZ" sz="2400" dirty="0" err="1" smtClean="0"/>
                <a:t>pounds</a:t>
              </a:r>
              <a:endParaRPr lang="cs-CZ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21078481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6000"/>
            <a:lum/>
          </a:blip>
          <a:srcRect/>
          <a:stretch>
            <a:fillRect t="-9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67744" y="750958"/>
            <a:ext cx="54006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600" dirty="0" smtClean="0"/>
              <a:t>54 + 9 =</a:t>
            </a:r>
          </a:p>
          <a:p>
            <a:pPr>
              <a:lnSpc>
                <a:spcPct val="150000"/>
              </a:lnSpc>
            </a:pPr>
            <a:r>
              <a:rPr lang="cs-CZ" sz="3600" dirty="0" smtClean="0"/>
              <a:t>37 – 8 =</a:t>
            </a:r>
          </a:p>
          <a:p>
            <a:pPr>
              <a:lnSpc>
                <a:spcPct val="150000"/>
              </a:lnSpc>
            </a:pPr>
            <a:r>
              <a:rPr lang="cs-CZ" sz="3600" dirty="0" smtClean="0"/>
              <a:t>45 + 7 =</a:t>
            </a:r>
          </a:p>
          <a:p>
            <a:pPr>
              <a:lnSpc>
                <a:spcPct val="150000"/>
              </a:lnSpc>
            </a:pPr>
            <a:r>
              <a:rPr lang="cs-CZ" sz="3600" dirty="0" smtClean="0"/>
              <a:t>91 – 5 =</a:t>
            </a:r>
          </a:p>
          <a:p>
            <a:pPr>
              <a:lnSpc>
                <a:spcPct val="150000"/>
              </a:lnSpc>
            </a:pPr>
            <a:r>
              <a:rPr lang="cs-CZ" sz="3600" dirty="0" smtClean="0"/>
              <a:t>24 + 3 =</a:t>
            </a:r>
          </a:p>
          <a:p>
            <a:pPr>
              <a:lnSpc>
                <a:spcPct val="150000"/>
              </a:lnSpc>
            </a:pPr>
            <a:r>
              <a:rPr lang="cs-CZ" sz="3600" dirty="0" smtClean="0"/>
              <a:t>62 – 6 =</a:t>
            </a:r>
          </a:p>
          <a:p>
            <a:pPr>
              <a:lnSpc>
                <a:spcPct val="150000"/>
              </a:lnSpc>
            </a:pPr>
            <a:r>
              <a:rPr lang="cs-CZ" sz="3600" dirty="0" smtClean="0"/>
              <a:t>76 + 4 =</a:t>
            </a:r>
            <a:endParaRPr lang="cs-CZ" sz="3600" dirty="0"/>
          </a:p>
        </p:txBody>
      </p:sp>
      <p:sp>
        <p:nvSpPr>
          <p:cNvPr id="3" name="Obdélník 2"/>
          <p:cNvSpPr/>
          <p:nvPr/>
        </p:nvSpPr>
        <p:spPr>
          <a:xfrm>
            <a:off x="4075115" y="953643"/>
            <a:ext cx="2556655" cy="4561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067944" y="1872716"/>
            <a:ext cx="2556655" cy="4561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4067943" y="2636912"/>
            <a:ext cx="2556655" cy="4561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067942" y="3429000"/>
            <a:ext cx="2556655" cy="4561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075114" y="4221088"/>
            <a:ext cx="2556655" cy="4561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067941" y="5085184"/>
            <a:ext cx="2556655" cy="4561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067940" y="5877272"/>
            <a:ext cx="2556655" cy="4561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181297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27684" y="116632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err="1" smtClean="0">
                <a:latin typeface="Jokerman" pitchFamily="82" charset="0"/>
              </a:rPr>
              <a:t>Ordinal</a:t>
            </a:r>
            <a:r>
              <a:rPr lang="cs-CZ" sz="4400" dirty="0" smtClean="0">
                <a:latin typeface="Jokerman" pitchFamily="82" charset="0"/>
              </a:rPr>
              <a:t> </a:t>
            </a:r>
            <a:r>
              <a:rPr lang="cs-CZ" sz="4400" dirty="0" err="1" smtClean="0">
                <a:latin typeface="Jokerman" pitchFamily="82" charset="0"/>
              </a:rPr>
              <a:t>numbers</a:t>
            </a:r>
            <a:endParaRPr lang="cs-CZ" sz="4400" dirty="0">
              <a:latin typeface="Jokerman" pitchFamily="82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85793" y="908004"/>
            <a:ext cx="857241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cs-CZ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rPr>
              <a:t>1</a:t>
            </a:r>
            <a:r>
              <a:rPr lang="cs-CZ" sz="2400" baseline="300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rPr>
              <a:t>st	</a:t>
            </a:r>
            <a:r>
              <a:rPr lang="cs-CZ" sz="2400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rPr>
              <a:t>first</a:t>
            </a:r>
            <a:r>
              <a:rPr lang="cs-CZ" sz="2400" dirty="0" smtClean="0"/>
              <a:t>		 11</a:t>
            </a:r>
            <a:r>
              <a:rPr lang="cs-CZ" sz="2400" baseline="30000" dirty="0" smtClean="0"/>
              <a:t>th </a:t>
            </a:r>
            <a:r>
              <a:rPr lang="cs-CZ" sz="2400" dirty="0" smtClean="0"/>
              <a:t>	</a:t>
            </a:r>
            <a:r>
              <a:rPr lang="cs-CZ" sz="2400" dirty="0" err="1" smtClean="0"/>
              <a:t>eleven</a:t>
            </a:r>
            <a:r>
              <a:rPr lang="cs-CZ" sz="2400" dirty="0" err="1">
                <a:solidFill>
                  <a:srgbClr val="FF00FF"/>
                </a:solidFill>
              </a:rPr>
              <a:t>th</a:t>
            </a:r>
            <a:r>
              <a:rPr lang="cs-CZ" sz="2400" dirty="0" smtClean="0"/>
              <a:t>	 30</a:t>
            </a:r>
            <a:r>
              <a:rPr lang="cs-CZ" sz="2400" baseline="30000" dirty="0" smtClean="0"/>
              <a:t>th	</a:t>
            </a:r>
            <a:r>
              <a:rPr lang="cs-CZ" sz="2400" dirty="0" err="1" smtClean="0"/>
              <a:t>thirtie</a:t>
            </a:r>
            <a:r>
              <a:rPr lang="cs-CZ" sz="2400" dirty="0" err="1" smtClean="0">
                <a:solidFill>
                  <a:srgbClr val="FF00FF"/>
                </a:solidFill>
              </a:rPr>
              <a:t>th</a:t>
            </a:r>
            <a:endParaRPr lang="cs-CZ" sz="2400" dirty="0">
              <a:solidFill>
                <a:srgbClr val="FF00FF"/>
              </a:solidFill>
            </a:endParaRPr>
          </a:p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cs-CZ" sz="2400" dirty="0" smtClean="0">
                <a:ln>
                  <a:solidFill>
                    <a:srgbClr val="92D050"/>
                  </a:solidFill>
                </a:ln>
                <a:solidFill>
                  <a:srgbClr val="CCFF33"/>
                </a:solidFill>
              </a:rPr>
              <a:t>2</a:t>
            </a:r>
            <a:r>
              <a:rPr lang="cs-CZ" sz="2400" baseline="30000" dirty="0" smtClean="0">
                <a:ln>
                  <a:solidFill>
                    <a:srgbClr val="92D050"/>
                  </a:solidFill>
                </a:ln>
                <a:solidFill>
                  <a:srgbClr val="CCFF33"/>
                </a:solidFill>
              </a:rPr>
              <a:t>nd	</a:t>
            </a:r>
            <a:r>
              <a:rPr lang="cs-CZ" sz="2400" dirty="0" smtClean="0">
                <a:ln>
                  <a:solidFill>
                    <a:srgbClr val="92D050"/>
                  </a:solidFill>
                </a:ln>
                <a:solidFill>
                  <a:srgbClr val="CCFF33"/>
                </a:solidFill>
              </a:rPr>
              <a:t>second	</a:t>
            </a:r>
            <a:r>
              <a:rPr lang="cs-CZ" sz="2400" dirty="0" smtClean="0"/>
              <a:t>	 12</a:t>
            </a:r>
            <a:r>
              <a:rPr lang="cs-CZ" sz="2400" baseline="30000" dirty="0" smtClean="0"/>
              <a:t>th </a:t>
            </a:r>
            <a:r>
              <a:rPr lang="cs-CZ" sz="2400" dirty="0" smtClean="0"/>
              <a:t>	</a:t>
            </a:r>
            <a:r>
              <a:rPr lang="cs-CZ" sz="2400" dirty="0" err="1" smtClean="0"/>
              <a:t>twelf</a:t>
            </a:r>
            <a:r>
              <a:rPr lang="cs-CZ" sz="2400" dirty="0" err="1">
                <a:solidFill>
                  <a:srgbClr val="FF00FF"/>
                </a:solidFill>
              </a:rPr>
              <a:t>th</a:t>
            </a:r>
            <a:r>
              <a:rPr lang="cs-CZ" sz="2400" dirty="0" smtClean="0"/>
              <a:t>		 21</a:t>
            </a:r>
            <a:r>
              <a:rPr lang="cs-CZ" sz="2400" baseline="30000" dirty="0" smtClean="0"/>
              <a:t>st	</a:t>
            </a:r>
            <a:r>
              <a:rPr lang="cs-CZ" sz="2400" dirty="0" err="1"/>
              <a:t>twenty</a:t>
            </a:r>
            <a:r>
              <a:rPr lang="cs-CZ" sz="2400" baseline="30000" dirty="0" smtClean="0"/>
              <a:t> </a:t>
            </a:r>
            <a:r>
              <a:rPr lang="cs-CZ" sz="2400" dirty="0"/>
              <a:t>-</a:t>
            </a:r>
            <a:r>
              <a:rPr lang="cs-CZ" sz="2400" baseline="30000" dirty="0" smtClean="0"/>
              <a:t> </a:t>
            </a:r>
            <a:r>
              <a:rPr lang="cs-CZ" sz="2400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</a:rPr>
              <a:t>first</a:t>
            </a:r>
            <a:endParaRPr lang="cs-CZ" sz="24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cs-CZ" sz="2400" dirty="0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3</a:t>
            </a:r>
            <a:r>
              <a:rPr lang="cs-CZ" sz="2400" baseline="30000" dirty="0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rd	</a:t>
            </a:r>
            <a:r>
              <a:rPr lang="cs-CZ" sz="2400" dirty="0" err="1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third</a:t>
            </a:r>
            <a:r>
              <a:rPr lang="cs-CZ" sz="2400" dirty="0" smtClean="0">
                <a:ln>
                  <a:solidFill>
                    <a:srgbClr val="00B0F0"/>
                  </a:solidFill>
                </a:ln>
              </a:rPr>
              <a:t>	</a:t>
            </a:r>
            <a:r>
              <a:rPr lang="cs-CZ" sz="2400" dirty="0" smtClean="0"/>
              <a:t>	 13</a:t>
            </a:r>
            <a:r>
              <a:rPr lang="cs-CZ" sz="2400" baseline="30000" dirty="0" smtClean="0"/>
              <a:t>th </a:t>
            </a:r>
            <a:r>
              <a:rPr lang="cs-CZ" sz="2400" dirty="0" smtClean="0"/>
              <a:t>	</a:t>
            </a:r>
            <a:r>
              <a:rPr lang="cs-CZ" sz="2400" dirty="0" err="1" smtClean="0"/>
              <a:t>thirteen</a:t>
            </a:r>
            <a:r>
              <a:rPr lang="cs-CZ" sz="2400" dirty="0" err="1">
                <a:solidFill>
                  <a:srgbClr val="FF00FF"/>
                </a:solidFill>
              </a:rPr>
              <a:t>th</a:t>
            </a:r>
            <a:r>
              <a:rPr lang="cs-CZ" sz="2400" dirty="0" smtClean="0"/>
              <a:t>	 22</a:t>
            </a:r>
            <a:r>
              <a:rPr lang="cs-CZ" sz="2400" baseline="30000" dirty="0" smtClean="0"/>
              <a:t>nd	</a:t>
            </a:r>
            <a:r>
              <a:rPr lang="cs-CZ" sz="2400" dirty="0" err="1"/>
              <a:t>twenty</a:t>
            </a:r>
            <a:r>
              <a:rPr lang="cs-CZ" sz="2400" dirty="0"/>
              <a:t> - </a:t>
            </a:r>
            <a:r>
              <a:rPr lang="cs-CZ" sz="2400" dirty="0">
                <a:ln>
                  <a:solidFill>
                    <a:srgbClr val="92D050"/>
                  </a:solidFill>
                </a:ln>
                <a:solidFill>
                  <a:srgbClr val="CCFF33"/>
                </a:solidFill>
              </a:rPr>
              <a:t>second</a:t>
            </a:r>
          </a:p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cs-CZ" sz="2400" dirty="0" smtClean="0"/>
              <a:t>4</a:t>
            </a:r>
            <a:r>
              <a:rPr lang="cs-CZ" sz="2400" baseline="30000" dirty="0" smtClean="0"/>
              <a:t>th	</a:t>
            </a:r>
            <a:r>
              <a:rPr lang="cs-CZ" sz="2400" dirty="0" err="1" smtClean="0"/>
              <a:t>four</a:t>
            </a:r>
            <a:r>
              <a:rPr lang="cs-CZ" sz="2400" dirty="0" err="1" smtClean="0">
                <a:solidFill>
                  <a:srgbClr val="FF00FF"/>
                </a:solidFill>
              </a:rPr>
              <a:t>th</a:t>
            </a:r>
            <a:r>
              <a:rPr lang="cs-CZ" sz="2400" dirty="0" smtClean="0"/>
              <a:t>		</a:t>
            </a:r>
            <a:r>
              <a:rPr lang="cs-CZ" sz="2400" dirty="0"/>
              <a:t> </a:t>
            </a:r>
            <a:r>
              <a:rPr lang="cs-CZ" sz="2400" dirty="0" smtClean="0"/>
              <a:t>14</a:t>
            </a:r>
            <a:r>
              <a:rPr lang="cs-CZ" sz="2400" baseline="30000" dirty="0" smtClean="0"/>
              <a:t>th </a:t>
            </a:r>
            <a:r>
              <a:rPr lang="cs-CZ" sz="2400" dirty="0" smtClean="0"/>
              <a:t>	</a:t>
            </a:r>
            <a:r>
              <a:rPr lang="cs-CZ" sz="2400" dirty="0" err="1" smtClean="0"/>
              <a:t>fourteen</a:t>
            </a:r>
            <a:r>
              <a:rPr lang="cs-CZ" sz="2400" dirty="0" err="1">
                <a:solidFill>
                  <a:srgbClr val="FF00FF"/>
                </a:solidFill>
              </a:rPr>
              <a:t>th</a:t>
            </a:r>
            <a:r>
              <a:rPr lang="cs-CZ" sz="2400" dirty="0" smtClean="0"/>
              <a:t>	 23</a:t>
            </a:r>
            <a:r>
              <a:rPr lang="cs-CZ" sz="2400" baseline="30000" dirty="0" smtClean="0"/>
              <a:t>rd	</a:t>
            </a:r>
            <a:r>
              <a:rPr lang="cs-CZ" sz="2400" dirty="0" err="1"/>
              <a:t>twenty</a:t>
            </a:r>
            <a:r>
              <a:rPr lang="cs-CZ" sz="2400" dirty="0"/>
              <a:t> - </a:t>
            </a:r>
            <a:r>
              <a:rPr lang="cs-CZ" sz="2400" dirty="0" err="1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third</a:t>
            </a:r>
            <a:endParaRPr lang="cs-CZ" sz="2400" dirty="0">
              <a:ln>
                <a:solidFill>
                  <a:srgbClr val="00B0F0"/>
                </a:solidFill>
              </a:ln>
              <a:solidFill>
                <a:srgbClr val="00B0F0"/>
              </a:solidFill>
            </a:endParaRPr>
          </a:p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cs-CZ" sz="2400" dirty="0" smtClean="0"/>
              <a:t>5</a:t>
            </a:r>
            <a:r>
              <a:rPr lang="cs-CZ" sz="2400" baseline="30000" dirty="0" smtClean="0"/>
              <a:t>th	</a:t>
            </a:r>
            <a:r>
              <a:rPr lang="cs-CZ" sz="2400" dirty="0" err="1" smtClean="0"/>
              <a:t>fif</a:t>
            </a:r>
            <a:r>
              <a:rPr lang="cs-CZ" sz="2400" dirty="0" err="1">
                <a:solidFill>
                  <a:srgbClr val="FF00FF"/>
                </a:solidFill>
              </a:rPr>
              <a:t>th</a:t>
            </a:r>
            <a:r>
              <a:rPr lang="cs-CZ" sz="2400" dirty="0" smtClean="0"/>
              <a:t>		</a:t>
            </a:r>
            <a:r>
              <a:rPr lang="cs-CZ" sz="2400" dirty="0"/>
              <a:t> </a:t>
            </a:r>
            <a:r>
              <a:rPr lang="cs-CZ" sz="2400" dirty="0" smtClean="0"/>
              <a:t>15</a:t>
            </a:r>
            <a:r>
              <a:rPr lang="cs-CZ" sz="2400" baseline="30000" dirty="0" smtClean="0"/>
              <a:t>th </a:t>
            </a:r>
            <a:r>
              <a:rPr lang="cs-CZ" sz="2400" dirty="0" smtClean="0"/>
              <a:t>	</a:t>
            </a:r>
            <a:r>
              <a:rPr lang="cs-CZ" sz="2400" dirty="0" err="1" smtClean="0"/>
              <a:t>fifteen</a:t>
            </a:r>
            <a:r>
              <a:rPr lang="cs-CZ" sz="2400" dirty="0" err="1">
                <a:solidFill>
                  <a:srgbClr val="FF00FF"/>
                </a:solidFill>
              </a:rPr>
              <a:t>th</a:t>
            </a:r>
            <a:r>
              <a:rPr lang="cs-CZ" sz="2400" dirty="0" smtClean="0"/>
              <a:t>	 24</a:t>
            </a:r>
            <a:r>
              <a:rPr lang="cs-CZ" sz="2400" baseline="30000" dirty="0" smtClean="0"/>
              <a:t>th	</a:t>
            </a:r>
            <a:r>
              <a:rPr lang="cs-CZ" sz="2400" dirty="0" err="1"/>
              <a:t>twenty</a:t>
            </a:r>
            <a:r>
              <a:rPr lang="cs-CZ" sz="2400" dirty="0"/>
              <a:t> - </a:t>
            </a:r>
            <a:r>
              <a:rPr lang="cs-CZ" sz="2400" dirty="0" err="1" smtClean="0"/>
              <a:t>four</a:t>
            </a:r>
            <a:r>
              <a:rPr lang="cs-CZ" sz="2400" dirty="0" err="1" smtClean="0">
                <a:solidFill>
                  <a:srgbClr val="FF00FF"/>
                </a:solidFill>
              </a:rPr>
              <a:t>th</a:t>
            </a:r>
            <a:endParaRPr lang="cs-CZ" sz="2400" dirty="0">
              <a:solidFill>
                <a:srgbClr val="FF00FF"/>
              </a:solidFill>
            </a:endParaRPr>
          </a:p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cs-CZ" sz="2400" dirty="0" smtClean="0"/>
              <a:t>6</a:t>
            </a:r>
            <a:r>
              <a:rPr lang="cs-CZ" sz="2400" baseline="30000" dirty="0" smtClean="0"/>
              <a:t>th	</a:t>
            </a:r>
            <a:r>
              <a:rPr lang="cs-CZ" sz="2400" dirty="0" err="1" smtClean="0"/>
              <a:t>six</a:t>
            </a:r>
            <a:r>
              <a:rPr lang="cs-CZ" sz="2400" dirty="0" err="1">
                <a:solidFill>
                  <a:srgbClr val="FF00FF"/>
                </a:solidFill>
              </a:rPr>
              <a:t>th</a:t>
            </a:r>
            <a:r>
              <a:rPr lang="cs-CZ" sz="2400" dirty="0" smtClean="0"/>
              <a:t>		</a:t>
            </a:r>
            <a:r>
              <a:rPr lang="cs-CZ" sz="2400" dirty="0"/>
              <a:t> </a:t>
            </a:r>
            <a:r>
              <a:rPr lang="cs-CZ" sz="2400" dirty="0" smtClean="0"/>
              <a:t>16</a:t>
            </a:r>
            <a:r>
              <a:rPr lang="cs-CZ" sz="2400" baseline="30000" dirty="0" smtClean="0"/>
              <a:t>th </a:t>
            </a:r>
            <a:r>
              <a:rPr lang="cs-CZ" sz="2400" dirty="0" smtClean="0"/>
              <a:t>	</a:t>
            </a:r>
            <a:r>
              <a:rPr lang="cs-CZ" sz="2400" dirty="0" err="1" smtClean="0"/>
              <a:t>sixteen</a:t>
            </a:r>
            <a:r>
              <a:rPr lang="cs-CZ" sz="2400" dirty="0" err="1">
                <a:solidFill>
                  <a:srgbClr val="FF00FF"/>
                </a:solidFill>
              </a:rPr>
              <a:t>th</a:t>
            </a:r>
            <a:r>
              <a:rPr lang="cs-CZ" sz="2400" dirty="0" smtClean="0"/>
              <a:t>	 25</a:t>
            </a:r>
            <a:r>
              <a:rPr lang="cs-CZ" sz="2400" baseline="30000" dirty="0" smtClean="0"/>
              <a:t>th	</a:t>
            </a:r>
            <a:r>
              <a:rPr lang="cs-CZ" sz="2400" dirty="0" err="1"/>
              <a:t>twenty</a:t>
            </a:r>
            <a:r>
              <a:rPr lang="cs-CZ" sz="2400" dirty="0"/>
              <a:t> - </a:t>
            </a:r>
            <a:r>
              <a:rPr lang="cs-CZ" sz="2400" dirty="0" err="1"/>
              <a:t>fif</a:t>
            </a:r>
            <a:r>
              <a:rPr lang="cs-CZ" sz="2400" dirty="0" err="1">
                <a:solidFill>
                  <a:srgbClr val="FF00FF"/>
                </a:solidFill>
              </a:rPr>
              <a:t>th</a:t>
            </a:r>
            <a:endParaRPr lang="cs-CZ" sz="2400" dirty="0">
              <a:solidFill>
                <a:srgbClr val="FF00FF"/>
              </a:solidFill>
            </a:endParaRPr>
          </a:p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cs-CZ" sz="2400" dirty="0" smtClean="0"/>
              <a:t>7</a:t>
            </a:r>
            <a:r>
              <a:rPr lang="cs-CZ" sz="2400" baseline="30000" dirty="0" smtClean="0"/>
              <a:t>th	</a:t>
            </a:r>
            <a:r>
              <a:rPr lang="cs-CZ" sz="2400" dirty="0" err="1" smtClean="0"/>
              <a:t>seven</a:t>
            </a:r>
            <a:r>
              <a:rPr lang="cs-CZ" sz="2400" dirty="0" err="1">
                <a:solidFill>
                  <a:srgbClr val="FF00FF"/>
                </a:solidFill>
              </a:rPr>
              <a:t>th</a:t>
            </a:r>
            <a:r>
              <a:rPr lang="cs-CZ" sz="2400" dirty="0" smtClean="0"/>
              <a:t>	</a:t>
            </a:r>
            <a:r>
              <a:rPr lang="cs-CZ" sz="2400" dirty="0"/>
              <a:t> </a:t>
            </a:r>
            <a:r>
              <a:rPr lang="cs-CZ" sz="2400" dirty="0" smtClean="0"/>
              <a:t>17</a:t>
            </a:r>
            <a:r>
              <a:rPr lang="cs-CZ" sz="2400" baseline="30000" dirty="0" smtClean="0"/>
              <a:t>th </a:t>
            </a:r>
            <a:r>
              <a:rPr lang="cs-CZ" sz="2400" dirty="0" smtClean="0"/>
              <a:t>	</a:t>
            </a:r>
            <a:r>
              <a:rPr lang="cs-CZ" sz="2400" dirty="0" err="1"/>
              <a:t>seventeen</a:t>
            </a:r>
            <a:r>
              <a:rPr lang="cs-CZ" sz="2400" dirty="0" err="1">
                <a:solidFill>
                  <a:srgbClr val="FF00FF"/>
                </a:solidFill>
              </a:rPr>
              <a:t>th</a:t>
            </a:r>
            <a:endParaRPr lang="cs-CZ" sz="2400" dirty="0">
              <a:solidFill>
                <a:srgbClr val="FF00FF"/>
              </a:solidFill>
            </a:endParaRPr>
          </a:p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cs-CZ" sz="2400" dirty="0" smtClean="0"/>
              <a:t>8</a:t>
            </a:r>
            <a:r>
              <a:rPr lang="cs-CZ" sz="2400" baseline="30000" dirty="0" smtClean="0"/>
              <a:t>th	</a:t>
            </a:r>
            <a:r>
              <a:rPr lang="cs-CZ" sz="2400" dirty="0" err="1" smtClean="0"/>
              <a:t>eigh</a:t>
            </a:r>
            <a:r>
              <a:rPr lang="cs-CZ" sz="2400" dirty="0" err="1">
                <a:solidFill>
                  <a:srgbClr val="FF00FF"/>
                </a:solidFill>
              </a:rPr>
              <a:t>th</a:t>
            </a:r>
            <a:r>
              <a:rPr lang="cs-CZ" sz="2400" dirty="0" smtClean="0"/>
              <a:t>		</a:t>
            </a:r>
            <a:r>
              <a:rPr lang="cs-CZ" sz="2400" dirty="0"/>
              <a:t> </a:t>
            </a:r>
            <a:r>
              <a:rPr lang="cs-CZ" sz="2400" dirty="0" smtClean="0"/>
              <a:t>18</a:t>
            </a:r>
            <a:r>
              <a:rPr lang="cs-CZ" sz="2400" baseline="30000" dirty="0" smtClean="0"/>
              <a:t>th </a:t>
            </a:r>
            <a:r>
              <a:rPr lang="cs-CZ" sz="2400" dirty="0" smtClean="0"/>
              <a:t>	</a:t>
            </a:r>
            <a:r>
              <a:rPr lang="cs-CZ" sz="2400" dirty="0" err="1" smtClean="0"/>
              <a:t>eighteen</a:t>
            </a:r>
            <a:r>
              <a:rPr lang="cs-CZ" sz="2400" dirty="0" err="1" smtClean="0">
                <a:solidFill>
                  <a:srgbClr val="FF00FF"/>
                </a:solidFill>
              </a:rPr>
              <a:t>th</a:t>
            </a:r>
            <a:endParaRPr lang="cs-CZ" sz="2400" dirty="0">
              <a:solidFill>
                <a:srgbClr val="FF00FF"/>
              </a:solidFill>
            </a:endParaRPr>
          </a:p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cs-CZ" sz="2400" dirty="0" smtClean="0"/>
              <a:t>9</a:t>
            </a:r>
            <a:r>
              <a:rPr lang="cs-CZ" sz="2400" baseline="30000" dirty="0" smtClean="0"/>
              <a:t>th	</a:t>
            </a:r>
            <a:r>
              <a:rPr lang="cs-CZ" sz="2400" dirty="0" err="1" smtClean="0"/>
              <a:t>nin</a:t>
            </a:r>
            <a:r>
              <a:rPr lang="cs-CZ" sz="2400" dirty="0" err="1">
                <a:solidFill>
                  <a:srgbClr val="FF00FF"/>
                </a:solidFill>
              </a:rPr>
              <a:t>th</a:t>
            </a:r>
            <a:r>
              <a:rPr lang="cs-CZ" sz="2400" dirty="0" smtClean="0"/>
              <a:t>		</a:t>
            </a:r>
            <a:r>
              <a:rPr lang="cs-CZ" sz="2400" dirty="0"/>
              <a:t> </a:t>
            </a:r>
            <a:r>
              <a:rPr lang="cs-CZ" sz="2400" dirty="0" smtClean="0"/>
              <a:t>19</a:t>
            </a:r>
            <a:r>
              <a:rPr lang="cs-CZ" sz="2400" baseline="30000" dirty="0" smtClean="0"/>
              <a:t>th </a:t>
            </a:r>
            <a:r>
              <a:rPr lang="cs-CZ" sz="2400" dirty="0" smtClean="0"/>
              <a:t>	</a:t>
            </a:r>
            <a:r>
              <a:rPr lang="cs-CZ" sz="2400" dirty="0" err="1" smtClean="0"/>
              <a:t>nineteen</a:t>
            </a:r>
            <a:r>
              <a:rPr lang="cs-CZ" sz="2400" dirty="0" err="1" smtClean="0">
                <a:solidFill>
                  <a:srgbClr val="FF00FF"/>
                </a:solidFill>
              </a:rPr>
              <a:t>th</a:t>
            </a:r>
            <a:endParaRPr lang="cs-CZ" sz="2400" dirty="0">
              <a:solidFill>
                <a:srgbClr val="FF00FF"/>
              </a:solidFill>
            </a:endParaRPr>
          </a:p>
          <a:p>
            <a:pPr>
              <a:lnSpc>
                <a:spcPct val="150000"/>
              </a:lnSpc>
              <a:tabLst>
                <a:tab pos="0" algn="l"/>
              </a:tabLst>
            </a:pPr>
            <a:r>
              <a:rPr lang="cs-CZ" sz="2400" dirty="0" smtClean="0"/>
              <a:t>10</a:t>
            </a:r>
            <a:r>
              <a:rPr lang="cs-CZ" sz="2400" baseline="30000" dirty="0" smtClean="0"/>
              <a:t>th	</a:t>
            </a:r>
            <a:r>
              <a:rPr lang="cs-CZ" sz="2400" dirty="0" err="1" smtClean="0"/>
              <a:t>ten</a:t>
            </a:r>
            <a:r>
              <a:rPr lang="cs-CZ" sz="2400" dirty="0" err="1">
                <a:solidFill>
                  <a:srgbClr val="FF00FF"/>
                </a:solidFill>
              </a:rPr>
              <a:t>th</a:t>
            </a:r>
            <a:r>
              <a:rPr lang="cs-CZ" sz="2400" dirty="0" smtClean="0"/>
              <a:t>		</a:t>
            </a:r>
            <a:r>
              <a:rPr lang="cs-CZ" sz="2400" dirty="0"/>
              <a:t> </a:t>
            </a:r>
            <a:r>
              <a:rPr lang="cs-CZ" sz="2400" dirty="0" smtClean="0"/>
              <a:t>20</a:t>
            </a:r>
            <a:r>
              <a:rPr lang="cs-CZ" sz="2400" baseline="30000" dirty="0" smtClean="0"/>
              <a:t>th </a:t>
            </a:r>
            <a:r>
              <a:rPr lang="cs-CZ" sz="2400" dirty="0" smtClean="0"/>
              <a:t>	</a:t>
            </a:r>
            <a:r>
              <a:rPr lang="cs-CZ" sz="2400" dirty="0" err="1" smtClean="0"/>
              <a:t>twentie</a:t>
            </a:r>
            <a:r>
              <a:rPr lang="cs-CZ" sz="2400" dirty="0" err="1" smtClean="0">
                <a:solidFill>
                  <a:srgbClr val="FF00FF"/>
                </a:solidFill>
              </a:rPr>
              <a:t>th</a:t>
            </a:r>
            <a:endParaRPr lang="cs-CZ" sz="2400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33757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708226" y="188640"/>
            <a:ext cx="35109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n>
                  <a:solidFill>
                    <a:schemeClr val="tx1"/>
                  </a:solidFill>
                </a:ln>
                <a:latin typeface="Harrington" pitchFamily="82" charset="0"/>
              </a:rPr>
              <a:t>June</a:t>
            </a:r>
            <a:endParaRPr lang="cs-CZ" sz="4400" dirty="0">
              <a:ln>
                <a:solidFill>
                  <a:schemeClr val="tx1"/>
                </a:solidFill>
              </a:ln>
              <a:latin typeface="Harrington" pitchFamily="82" charset="0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907349"/>
              </p:ext>
            </p:extLst>
          </p:nvPr>
        </p:nvGraphicFramePr>
        <p:xfrm>
          <a:off x="4860032" y="1112684"/>
          <a:ext cx="4020761" cy="4673025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4020761"/>
              </a:tblGrid>
              <a:tr h="667575">
                <a:tc>
                  <a:txBody>
                    <a:bodyPr/>
                    <a:lstStyle/>
                    <a:p>
                      <a:r>
                        <a:rPr lang="cs-CZ" sz="3600" b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SU   1</a:t>
                      </a:r>
                      <a:r>
                        <a:rPr lang="cs-CZ" sz="3600" b="0" baseline="3000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st</a:t>
                      </a:r>
                      <a:r>
                        <a:rPr lang="cs-CZ" sz="3600" b="0" baseline="0" dirty="0" smtClean="0">
                          <a:solidFill>
                            <a:srgbClr val="FF0000"/>
                          </a:solidFill>
                          <a:latin typeface="Bookman Old Style" pitchFamily="18" charset="0"/>
                        </a:rPr>
                        <a:t> June</a:t>
                      </a:r>
                      <a:endParaRPr lang="cs-CZ" sz="3600" b="0" dirty="0">
                        <a:solidFill>
                          <a:srgbClr val="FF0000"/>
                        </a:solidFill>
                        <a:latin typeface="Bookman Old Style" pitchFamily="18" charset="0"/>
                      </a:endParaRPr>
                    </a:p>
                  </a:txBody>
                  <a:tcPr anchor="ctr">
                    <a:noFill/>
                  </a:tcPr>
                </a:tc>
              </a:tr>
              <a:tr h="667575"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latin typeface="Bookman Old Style" pitchFamily="18" charset="0"/>
                        </a:rPr>
                        <a:t>MO</a:t>
                      </a:r>
                      <a:r>
                        <a:rPr lang="cs-CZ" sz="3600" baseline="0" dirty="0" smtClean="0">
                          <a:latin typeface="Bookman Old Style" pitchFamily="18" charset="0"/>
                        </a:rPr>
                        <a:t>  </a:t>
                      </a:r>
                      <a:r>
                        <a:rPr lang="cs-CZ" sz="3600" dirty="0" smtClean="0">
                          <a:latin typeface="Bookman Old Style" pitchFamily="18" charset="0"/>
                        </a:rPr>
                        <a:t>2</a:t>
                      </a:r>
                      <a:r>
                        <a:rPr lang="cs-CZ" sz="3600" baseline="30000" dirty="0" smtClean="0">
                          <a:latin typeface="Bookman Old Style" pitchFamily="18" charset="0"/>
                        </a:rPr>
                        <a:t>nd</a:t>
                      </a:r>
                      <a:r>
                        <a:rPr lang="cs-CZ" sz="3600" dirty="0" smtClean="0">
                          <a:latin typeface="Bookman Old Style" pitchFamily="18" charset="0"/>
                        </a:rPr>
                        <a:t> June</a:t>
                      </a:r>
                    </a:p>
                  </a:txBody>
                  <a:tcPr anchor="ctr"/>
                </a:tc>
              </a:tr>
              <a:tr h="667575"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latin typeface="Bookman Old Style" pitchFamily="18" charset="0"/>
                        </a:rPr>
                        <a:t>TUE 3</a:t>
                      </a:r>
                      <a:r>
                        <a:rPr lang="cs-CZ" sz="3600" kern="1200" baseline="3000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  <a:ea typeface="+mn-ea"/>
                          <a:cs typeface="+mn-cs"/>
                        </a:rPr>
                        <a:t>rd</a:t>
                      </a:r>
                      <a:r>
                        <a:rPr lang="cs-CZ" sz="3600" dirty="0" smtClean="0">
                          <a:latin typeface="Bookman Old Style" pitchFamily="18" charset="0"/>
                        </a:rPr>
                        <a:t> June</a:t>
                      </a:r>
                      <a:endParaRPr lang="cs-CZ" sz="360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</a:tr>
              <a:tr h="667575">
                <a:tc>
                  <a:txBody>
                    <a:bodyPr/>
                    <a:lstStyle/>
                    <a:p>
                      <a:r>
                        <a:rPr lang="cs-CZ" sz="3600" dirty="0" smtClean="0">
                          <a:latin typeface="Bookman Old Style" pitchFamily="18" charset="0"/>
                        </a:rPr>
                        <a:t>WE  4</a:t>
                      </a:r>
                      <a:r>
                        <a:rPr lang="cs-CZ" sz="3600" kern="1200" baseline="3000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cs-CZ" sz="3600" dirty="0" smtClean="0">
                          <a:latin typeface="Bookman Old Style" pitchFamily="18" charset="0"/>
                        </a:rPr>
                        <a:t> June</a:t>
                      </a:r>
                      <a:endParaRPr lang="cs-CZ" sz="3600" dirty="0">
                        <a:latin typeface="Bookman Old Style" pitchFamily="18" charset="0"/>
                      </a:endParaRPr>
                    </a:p>
                  </a:txBody>
                  <a:tcPr anchor="ctr"/>
                </a:tc>
              </a:tr>
              <a:tr h="667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latin typeface="Bookman Old Style" pitchFamily="18" charset="0"/>
                        </a:rPr>
                        <a:t>THU</a:t>
                      </a:r>
                      <a:r>
                        <a:rPr lang="cs-CZ" sz="3600" baseline="0" dirty="0" smtClean="0">
                          <a:latin typeface="Bookman Old Style" pitchFamily="18" charset="0"/>
                        </a:rPr>
                        <a:t> </a:t>
                      </a:r>
                      <a:r>
                        <a:rPr lang="cs-CZ" sz="3600" dirty="0" smtClean="0">
                          <a:latin typeface="Bookman Old Style" pitchFamily="18" charset="0"/>
                        </a:rPr>
                        <a:t>5</a:t>
                      </a:r>
                      <a:r>
                        <a:rPr lang="cs-CZ" sz="3600" kern="1200" baseline="3000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cs-CZ" sz="3600" dirty="0" smtClean="0">
                          <a:latin typeface="Bookman Old Style" pitchFamily="18" charset="0"/>
                        </a:rPr>
                        <a:t> June</a:t>
                      </a:r>
                    </a:p>
                  </a:txBody>
                  <a:tcPr anchor="ctr"/>
                </a:tc>
              </a:tr>
              <a:tr h="667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latin typeface="Bookman Old Style" pitchFamily="18" charset="0"/>
                        </a:rPr>
                        <a:t>FR    6</a:t>
                      </a:r>
                      <a:r>
                        <a:rPr lang="cs-CZ" sz="3600" kern="1200" baseline="3000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cs-CZ" sz="3600" dirty="0" smtClean="0">
                          <a:latin typeface="Bookman Old Style" pitchFamily="18" charset="0"/>
                        </a:rPr>
                        <a:t> June</a:t>
                      </a:r>
                    </a:p>
                  </a:txBody>
                  <a:tcPr anchor="ctr"/>
                </a:tc>
              </a:tr>
              <a:tr h="6675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dirty="0" smtClean="0">
                          <a:latin typeface="Bookman Old Style" pitchFamily="18" charset="0"/>
                        </a:rPr>
                        <a:t>SA    7</a:t>
                      </a:r>
                      <a:r>
                        <a:rPr lang="cs-CZ" sz="3600" kern="1200" baseline="30000" dirty="0" smtClean="0">
                          <a:solidFill>
                            <a:schemeClr val="tx1"/>
                          </a:solidFill>
                          <a:latin typeface="Bookman Old Style" pitchFamily="18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cs-CZ" sz="3600" dirty="0" smtClean="0">
                          <a:latin typeface="Bookman Old Style" pitchFamily="18" charset="0"/>
                        </a:rPr>
                        <a:t> June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9218" name="Picture 2" descr="C:\Documents and Settings\Jana\Local Settings\Temporary Internet Files\Content.IE5\Q3INFNSA\MP900438728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78"/>
          <a:stretch/>
        </p:blipFill>
        <p:spPr bwMode="auto">
          <a:xfrm>
            <a:off x="328251" y="1268760"/>
            <a:ext cx="4135447" cy="4429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244626" y="5877272"/>
            <a:ext cx="396044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The</a:t>
            </a:r>
            <a:r>
              <a:rPr lang="cs-CZ" sz="4000" dirty="0" smtClean="0"/>
              <a:t> </a:t>
            </a:r>
            <a:r>
              <a:rPr lang="cs-CZ" sz="4000" dirty="0" err="1" smtClean="0"/>
              <a:t>first</a:t>
            </a:r>
            <a:r>
              <a:rPr lang="cs-CZ" sz="4000" dirty="0" smtClean="0"/>
              <a:t> </a:t>
            </a:r>
            <a:r>
              <a:rPr lang="cs-CZ" sz="4000" dirty="0" err="1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of</a:t>
            </a:r>
            <a:r>
              <a:rPr lang="cs-CZ" sz="4000" dirty="0" smtClean="0"/>
              <a:t> June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4672063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6000"/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880944"/>
            <a:ext cx="403244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25</a:t>
            </a:r>
            <a:r>
              <a:rPr lang="cs-CZ" sz="4400" baseline="30000" dirty="0" smtClean="0"/>
              <a:t>th</a:t>
            </a:r>
            <a:r>
              <a:rPr lang="cs-CZ" sz="4400" dirty="0" smtClean="0"/>
              <a:t> </a:t>
            </a:r>
            <a:r>
              <a:rPr lang="cs-CZ" sz="4400" dirty="0" err="1" smtClean="0"/>
              <a:t>March</a:t>
            </a:r>
            <a:endParaRPr lang="cs-CZ" sz="4400" dirty="0" smtClean="0"/>
          </a:p>
          <a:p>
            <a:r>
              <a:rPr lang="cs-CZ" sz="4400" dirty="0" smtClean="0"/>
              <a:t>15</a:t>
            </a:r>
            <a:r>
              <a:rPr lang="cs-CZ" sz="4400" baseline="30000" dirty="0"/>
              <a:t>th</a:t>
            </a:r>
            <a:r>
              <a:rPr lang="cs-CZ" sz="4400" dirty="0" smtClean="0"/>
              <a:t> August</a:t>
            </a:r>
          </a:p>
          <a:p>
            <a:r>
              <a:rPr lang="cs-CZ" sz="4400" dirty="0" smtClean="0"/>
              <a:t>3</a:t>
            </a:r>
            <a:r>
              <a:rPr lang="cs-CZ" sz="4400" baseline="30000" dirty="0"/>
              <a:t>rd</a:t>
            </a:r>
            <a:r>
              <a:rPr lang="cs-CZ" sz="4400" dirty="0" smtClean="0"/>
              <a:t>	 </a:t>
            </a:r>
            <a:r>
              <a:rPr lang="cs-CZ" sz="4400" dirty="0" err="1" smtClean="0"/>
              <a:t>September</a:t>
            </a:r>
            <a:endParaRPr lang="cs-CZ" sz="4400" dirty="0" smtClean="0"/>
          </a:p>
          <a:p>
            <a:r>
              <a:rPr lang="cs-CZ" sz="4400" dirty="0" smtClean="0"/>
              <a:t>20</a:t>
            </a:r>
            <a:r>
              <a:rPr lang="cs-CZ" sz="4400" baseline="30000" dirty="0"/>
              <a:t>th</a:t>
            </a:r>
            <a:r>
              <a:rPr lang="cs-CZ" sz="4400" dirty="0" smtClean="0"/>
              <a:t> </a:t>
            </a:r>
            <a:r>
              <a:rPr lang="cs-CZ" sz="4400" dirty="0" err="1" smtClean="0"/>
              <a:t>January</a:t>
            </a:r>
            <a:endParaRPr lang="cs-CZ" sz="4400" dirty="0" smtClean="0"/>
          </a:p>
          <a:p>
            <a:r>
              <a:rPr lang="cs-CZ" sz="4400" dirty="0" smtClean="0"/>
              <a:t>31</a:t>
            </a:r>
            <a:r>
              <a:rPr lang="cs-CZ" sz="4400" baseline="30000" dirty="0"/>
              <a:t>th</a:t>
            </a:r>
            <a:r>
              <a:rPr lang="cs-CZ" sz="4400" dirty="0" smtClean="0"/>
              <a:t> </a:t>
            </a:r>
            <a:r>
              <a:rPr lang="cs-CZ" sz="4400" dirty="0" err="1" smtClean="0"/>
              <a:t>October</a:t>
            </a:r>
            <a:endParaRPr lang="cs-CZ" sz="4400" dirty="0" smtClean="0"/>
          </a:p>
          <a:p>
            <a:r>
              <a:rPr lang="cs-CZ" sz="4400" dirty="0" smtClean="0"/>
              <a:t>22</a:t>
            </a:r>
            <a:r>
              <a:rPr lang="cs-CZ" sz="4400" baseline="30000" dirty="0"/>
              <a:t>nd</a:t>
            </a:r>
            <a:r>
              <a:rPr lang="cs-CZ" sz="4400" dirty="0" smtClean="0"/>
              <a:t> July</a:t>
            </a:r>
          </a:p>
          <a:p>
            <a:r>
              <a:rPr lang="cs-CZ" sz="4400" dirty="0" smtClean="0"/>
              <a:t>28</a:t>
            </a:r>
            <a:r>
              <a:rPr lang="cs-CZ" sz="4400" baseline="30000" dirty="0"/>
              <a:t>th</a:t>
            </a:r>
            <a:r>
              <a:rPr lang="cs-CZ" sz="4400" dirty="0" smtClean="0"/>
              <a:t> </a:t>
            </a:r>
            <a:r>
              <a:rPr lang="cs-CZ" sz="4400" dirty="0" err="1" smtClean="0"/>
              <a:t>February</a:t>
            </a:r>
            <a:endParaRPr lang="cs-CZ" sz="4400" dirty="0" smtClean="0"/>
          </a:p>
          <a:p>
            <a:r>
              <a:rPr lang="cs-CZ" sz="4400" dirty="0" smtClean="0"/>
              <a:t>19</a:t>
            </a:r>
            <a:r>
              <a:rPr lang="cs-CZ" sz="4400" baseline="30000" dirty="0"/>
              <a:t>th</a:t>
            </a:r>
            <a:r>
              <a:rPr lang="cs-CZ" sz="4400" dirty="0" smtClean="0"/>
              <a:t> May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04289639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971600" y="1268760"/>
            <a:ext cx="7704856" cy="2376264"/>
          </a:xfrm>
        </p:spPr>
        <p:txBody>
          <a:bodyPr>
            <a:normAutofit/>
          </a:bodyPr>
          <a:lstStyle/>
          <a:p>
            <a:pPr algn="l"/>
            <a:r>
              <a:rPr lang="cs-CZ" sz="2700" dirty="0" smtClean="0"/>
              <a:t>obrázky jsou z webové galerie: </a:t>
            </a:r>
            <a:r>
              <a:rPr lang="cs-CZ" sz="2700" dirty="0"/>
              <a:t>http://office.microsoft.com/cs-cz/images/?CTT=6&amp;ver=14&amp;app=powerpnt.exe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968368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13568</TotalTime>
  <Words>391</Words>
  <Application>Microsoft Office PowerPoint</Application>
  <PresentationFormat>Předvádění na obrazovce (4:3)</PresentationFormat>
  <Paragraphs>201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Anotace</vt:lpstr>
      <vt:lpstr>NUMBERS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obrázky jsou z webové galerie: http://office.microsoft.com/cs-cz/images/?CTT=6&amp;ver=14&amp;app=powerpnt.exe  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</dc:creator>
  <cp:lastModifiedBy>1Sl1</cp:lastModifiedBy>
  <cp:revision>38</cp:revision>
  <dcterms:created xsi:type="dcterms:W3CDTF">2012-06-04T16:48:09Z</dcterms:created>
  <dcterms:modified xsi:type="dcterms:W3CDTF">2012-09-09T22:20:41Z</dcterms:modified>
</cp:coreProperties>
</file>