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NÁZEV:VY_32_INOVACE_3.2.5.1B11_Životopis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Klára Bláhová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 Životopis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F3091B-87FB-4899-9098-40D5E09A1810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5B13CE-D64F-4F6C-ABD5-7CEEBDD3189E}" type="presOf" srcId="{D8197B8C-B260-4A16-BDF4-0947B075E274}" destId="{25B08C86-7E15-44DC-BE7F-FFB55DD49D12}" srcOrd="0" destOrd="0" presId="urn:microsoft.com/office/officeart/2005/8/layout/target3"/>
    <dgm:cxn modelId="{319F07D4-76D3-4C85-8BC0-EE0ED3EF169E}" type="presOf" srcId="{D8197B8C-B260-4A16-BDF4-0947B075E274}" destId="{5A5FFA88-C948-4069-8E93-59FA12366E83}" srcOrd="1" destOrd="0" presId="urn:microsoft.com/office/officeart/2005/8/layout/target3"/>
    <dgm:cxn modelId="{EAF9A9B2-2700-470A-8037-1712C72D618B}" type="presOf" srcId="{D1B46980-6531-4606-95E6-44980827E919}" destId="{6140AFEC-043D-4C43-A2F9-D0F5331DF3A3}" srcOrd="0" destOrd="0" presId="urn:microsoft.com/office/officeart/2005/8/layout/target3"/>
    <dgm:cxn modelId="{8627DCF6-D2BA-49D0-A787-4CAC8AD9FC4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07416E5-0810-4B7D-9332-71C47D89066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3ED337-7ADE-4687-BAA7-3F9312E2ED91}" type="presOf" srcId="{D1B46980-6531-4606-95E6-44980827E919}" destId="{2BE915AB-18AA-4053-B92C-3BFC9ED204BB}" srcOrd="1" destOrd="0" presId="urn:microsoft.com/office/officeart/2005/8/layout/target3"/>
    <dgm:cxn modelId="{286DF4A1-0F1E-4797-A44F-C4ABA1C8103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B2E8CAB-5497-4338-9D70-3BBFB96702A3}" type="presOf" srcId="{B651F6E3-6281-48DB-9319-2AEAFDAE7572}" destId="{6BB5E863-4638-4E1D-BFDE-399D028AC4ED}" srcOrd="1" destOrd="0" presId="urn:microsoft.com/office/officeart/2005/8/layout/target3"/>
    <dgm:cxn modelId="{66A0CB02-099B-4041-B87B-A0E9CF50FF5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66F49CD-1FAF-47B4-90D5-E72DCE5A2F60}" type="presOf" srcId="{B651F6E3-6281-48DB-9319-2AEAFDAE7572}" destId="{619D679B-A015-4ECF-8348-D1034C574F40}" srcOrd="0" destOrd="0" presId="urn:microsoft.com/office/officeart/2005/8/layout/target3"/>
    <dgm:cxn modelId="{805B5770-8930-4969-A210-F1DFAD8F3D9F}" type="presParOf" srcId="{333A1088-737F-45CB-B68E-254E46348037}" destId="{F5ABB229-8D3B-4694-996A-96F23CF14429}" srcOrd="0" destOrd="0" presId="urn:microsoft.com/office/officeart/2005/8/layout/target3"/>
    <dgm:cxn modelId="{0FDF1EC9-6A78-4978-8D9C-182F9D417027}" type="presParOf" srcId="{333A1088-737F-45CB-B68E-254E46348037}" destId="{F41139FD-01EE-4571-8B17-4FB00FC51163}" srcOrd="1" destOrd="0" presId="urn:microsoft.com/office/officeart/2005/8/layout/target3"/>
    <dgm:cxn modelId="{B333F259-8239-4FB0-A96B-472634E1BFF7}" type="presParOf" srcId="{333A1088-737F-45CB-B68E-254E46348037}" destId="{D005CE8C-CC26-4C3E-AC11-E15060ECD759}" srcOrd="2" destOrd="0" presId="urn:microsoft.com/office/officeart/2005/8/layout/target3"/>
    <dgm:cxn modelId="{C83A4360-4E55-4853-991A-128C40F5A77F}" type="presParOf" srcId="{333A1088-737F-45CB-B68E-254E46348037}" destId="{2C702D82-9B77-49B7-9568-BB8EB47C3372}" srcOrd="3" destOrd="0" presId="urn:microsoft.com/office/officeart/2005/8/layout/target3"/>
    <dgm:cxn modelId="{300D0A20-1591-4DD7-AC3F-031771372074}" type="presParOf" srcId="{333A1088-737F-45CB-B68E-254E46348037}" destId="{A52A0455-90FF-4808-ABD0-F02540D31D5A}" srcOrd="4" destOrd="0" presId="urn:microsoft.com/office/officeart/2005/8/layout/target3"/>
    <dgm:cxn modelId="{04F6987F-051B-4116-BA52-362A46857EF0}" type="presParOf" srcId="{333A1088-737F-45CB-B68E-254E46348037}" destId="{6140AFEC-043D-4C43-A2F9-D0F5331DF3A3}" srcOrd="5" destOrd="0" presId="urn:microsoft.com/office/officeart/2005/8/layout/target3"/>
    <dgm:cxn modelId="{87197130-923B-41F0-9762-51AC40A5FE3E}" type="presParOf" srcId="{333A1088-737F-45CB-B68E-254E46348037}" destId="{9358AC05-5D7D-4327-9F80-1AD486AEA664}" srcOrd="6" destOrd="0" presId="urn:microsoft.com/office/officeart/2005/8/layout/target3"/>
    <dgm:cxn modelId="{157E86B0-5E75-42EF-AA67-1EB55F0CA8D3}" type="presParOf" srcId="{333A1088-737F-45CB-B68E-254E46348037}" destId="{313FC574-E1CD-4FB4-B054-0B805CE0447D}" srcOrd="7" destOrd="0" presId="urn:microsoft.com/office/officeart/2005/8/layout/target3"/>
    <dgm:cxn modelId="{699E876C-626C-430E-B5C1-41BA97C82A9C}" type="presParOf" srcId="{333A1088-737F-45CB-B68E-254E46348037}" destId="{619D679B-A015-4ECF-8348-D1034C574F40}" srcOrd="8" destOrd="0" presId="urn:microsoft.com/office/officeart/2005/8/layout/target3"/>
    <dgm:cxn modelId="{BCE2B141-CBC1-4C14-A855-007FA848354B}" type="presParOf" srcId="{333A1088-737F-45CB-B68E-254E46348037}" destId="{322283A8-4A27-4CDA-BAE3-F381106A9174}" srcOrd="9" destOrd="0" presId="urn:microsoft.com/office/officeart/2005/8/layout/target3"/>
    <dgm:cxn modelId="{DD706B96-4E8C-47D2-971A-CAC91281BDF2}" type="presParOf" srcId="{333A1088-737F-45CB-B68E-254E46348037}" destId="{FFC9F71D-1B4F-4AD9-A4A6-86ADEFC8AF5C}" srcOrd="10" destOrd="0" presId="urn:microsoft.com/office/officeart/2005/8/layout/target3"/>
    <dgm:cxn modelId="{F529E25A-ADF0-44DC-A87E-37475E0663EB}" type="presParOf" srcId="{333A1088-737F-45CB-B68E-254E46348037}" destId="{25B08C86-7E15-44DC-BE7F-FFB55DD49D12}" srcOrd="11" destOrd="0" presId="urn:microsoft.com/office/officeart/2005/8/layout/target3"/>
    <dgm:cxn modelId="{F0ACF6DF-CF02-4DBF-9DAA-634275D38588}" type="presParOf" srcId="{333A1088-737F-45CB-B68E-254E46348037}" destId="{76644BE8-9D7C-4C09-B250-3D10AF48CBB7}" srcOrd="12" destOrd="0" presId="urn:microsoft.com/office/officeart/2005/8/layout/target3"/>
    <dgm:cxn modelId="{C4DC6FB2-4424-4915-BF2D-A26D802B5A3E}" type="presParOf" srcId="{333A1088-737F-45CB-B68E-254E46348037}" destId="{EE85B701-7295-41C0-BA7A-34D3756A2AE6}" srcOrd="13" destOrd="0" presId="urn:microsoft.com/office/officeart/2005/8/layout/target3"/>
    <dgm:cxn modelId="{A94486F6-16E7-4FC4-9F74-CFC50E9ACA28}" type="presParOf" srcId="{333A1088-737F-45CB-B68E-254E46348037}" destId="{8BEBB6EC-1DAA-4CAC-8A25-BC0FCBD5DBD5}" srcOrd="14" destOrd="0" presId="urn:microsoft.com/office/officeart/2005/8/layout/target3"/>
    <dgm:cxn modelId="{FDBF0C50-602F-4024-A4CA-DC3D82BECDD1}" type="presParOf" srcId="{333A1088-737F-45CB-B68E-254E46348037}" destId="{AED2198E-93D5-4001-81B4-73124B309672}" srcOrd="15" destOrd="0" presId="urn:microsoft.com/office/officeart/2005/8/layout/target3"/>
    <dgm:cxn modelId="{8405B0CF-C0FF-4D06-8586-E618B5DF3C34}" type="presParOf" srcId="{333A1088-737F-45CB-B68E-254E46348037}" destId="{2BE915AB-18AA-4053-B92C-3BFC9ED204BB}" srcOrd="16" destOrd="0" presId="urn:microsoft.com/office/officeart/2005/8/layout/target3"/>
    <dgm:cxn modelId="{A112E3F1-AE79-4216-B451-0EB75EE76530}" type="presParOf" srcId="{333A1088-737F-45CB-B68E-254E46348037}" destId="{6BB5E863-4638-4E1D-BFDE-399D028AC4ED}" srcOrd="17" destOrd="0" presId="urn:microsoft.com/office/officeart/2005/8/layout/target3"/>
    <dgm:cxn modelId="{FD5BB237-227F-48F6-A760-5AD27AB43AA8}" type="presParOf" srcId="{333A1088-737F-45CB-B68E-254E46348037}" destId="{5A5FFA88-C948-4069-8E93-59FA12366E83}" srcOrd="18" destOrd="0" presId="urn:microsoft.com/office/officeart/2005/8/layout/target3"/>
    <dgm:cxn modelId="{99529A12-1801-4150-BE60-10E3561A59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21293" cy="31212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44600" y="0"/>
          <a:ext cx="6576257" cy="31212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544600" y="0"/>
        <a:ext cx="6576257" cy="499406"/>
      </dsp:txXfrm>
    </dsp:sp>
    <dsp:sp modelId="{A52A0455-90FF-4808-ABD0-F02540D31D5A}">
      <dsp:nvSpPr>
        <dsp:cNvPr id="0" name=""/>
        <dsp:cNvSpPr/>
      </dsp:nvSpPr>
      <dsp:spPr>
        <a:xfrm>
          <a:off x="327735" y="499406"/>
          <a:ext cx="2465821" cy="246582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60646" y="499406"/>
          <a:ext cx="6576257" cy="24658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Klára Bláhová</a:t>
          </a:r>
          <a:endParaRPr lang="cs-CZ" sz="2000" kern="1200" dirty="0"/>
        </a:p>
      </dsp:txBody>
      <dsp:txXfrm>
        <a:off x="1560646" y="499406"/>
        <a:ext cx="6576257" cy="499406"/>
      </dsp:txXfrm>
    </dsp:sp>
    <dsp:sp modelId="{313FC574-E1CD-4FB4-B054-0B805CE0447D}">
      <dsp:nvSpPr>
        <dsp:cNvPr id="0" name=""/>
        <dsp:cNvSpPr/>
      </dsp:nvSpPr>
      <dsp:spPr>
        <a:xfrm>
          <a:off x="655471" y="998813"/>
          <a:ext cx="1810349" cy="1810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60646" y="970409"/>
          <a:ext cx="6576257" cy="1810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NÁZEV:VY_32_INOVACE_3.2.5.1B11_Životopis</a:t>
          </a:r>
          <a:endParaRPr lang="cs-CZ" sz="2000" kern="1200" dirty="0"/>
        </a:p>
      </dsp:txBody>
      <dsp:txXfrm>
        <a:off x="1560646" y="970409"/>
        <a:ext cx="6576257" cy="499406"/>
      </dsp:txXfrm>
    </dsp:sp>
    <dsp:sp modelId="{FFC9F71D-1B4F-4AD9-A4A6-86ADEFC8AF5C}">
      <dsp:nvSpPr>
        <dsp:cNvPr id="0" name=""/>
        <dsp:cNvSpPr/>
      </dsp:nvSpPr>
      <dsp:spPr>
        <a:xfrm>
          <a:off x="983207" y="1498220"/>
          <a:ext cx="1154878" cy="11548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0338" y="1499733"/>
          <a:ext cx="6576257" cy="11548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Životopis</a:t>
          </a:r>
          <a:endParaRPr lang="cs-CZ" sz="2000" kern="1200" dirty="0"/>
        </a:p>
      </dsp:txBody>
      <dsp:txXfrm>
        <a:off x="1510338" y="1499733"/>
        <a:ext cx="6576257" cy="499406"/>
      </dsp:txXfrm>
    </dsp:sp>
    <dsp:sp modelId="{EE85B701-7295-41C0-BA7A-34D3756A2AE6}">
      <dsp:nvSpPr>
        <dsp:cNvPr id="0" name=""/>
        <dsp:cNvSpPr/>
      </dsp:nvSpPr>
      <dsp:spPr>
        <a:xfrm>
          <a:off x="1310943" y="1997627"/>
          <a:ext cx="499406" cy="4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0338" y="1920733"/>
          <a:ext cx="6576257" cy="4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510338" y="1920733"/>
        <a:ext cx="6576257" cy="499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C8E926-F024-4900-A0B7-7A901555BAA0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1E7D66-D268-4096-9AA0-AE570CE20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855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48E8B10-CE94-4C60-BFF3-F9A934C403C3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D0A142B-6BAF-4500-A83E-C70529BB7F19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1141318"/>
              </p:ext>
            </p:extLst>
          </p:nvPr>
        </p:nvGraphicFramePr>
        <p:xfrm>
          <a:off x="614836" y="804111"/>
          <a:ext cx="8136904" cy="3121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83288" y="274975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55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780928"/>
            <a:ext cx="6172200" cy="259228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764704"/>
            <a:ext cx="7772400" cy="1470025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780928"/>
            <a:ext cx="84969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Žáci: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se seznámí s formou strukturovaného profesního životopisu;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d</a:t>
            </a:r>
            <a:r>
              <a:rPr lang="cs-CZ" dirty="0" smtClean="0"/>
              <a:t>ozví se, jaké údaje má životopis obsahovat;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u</a:t>
            </a:r>
            <a:r>
              <a:rPr lang="cs-CZ" dirty="0" smtClean="0"/>
              <a:t>jasní si uspořádání jednotlivých údajů – jsou upozorněni na případná úskalí;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eznámí se s vhodnou grafickou úpravou životopisu;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rezentace poslouží také jako  osnova, kterou si mohou zapsat a podle které se pokusí vytvořit vlastní životopis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(prezentaci je vhodné doplnit ukázkami vhodných a nevhodných zpracování životopisu, popř. pokusit se s žáky nepovedený pokus přepracovat- ukázky např. v příručce Sestavte si atraktivní životopis – viz citace).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30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Uspořádání údajů v životopisu.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507288" cy="51125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1. Osobní údaje: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méno  a příjmení;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adresa;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telefon;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e-mail (vhodná e-mailová adresa);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atum narození;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(rodinný stav, státní příslušnost)</a:t>
            </a:r>
          </a:p>
          <a:p>
            <a:pPr marL="0" indent="0">
              <a:buNone/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valifikace: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vzdělání (kdy, název školy, kde, obor, zakončení);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alší kvalifikace (např. psaní na klávesnici všemi deseti, práce na PC, různé kurzy) ;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azykové znalosti (slovem i písmem, aktivně /pasivně);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alší znalosti (např. znalost jednoduchého a podvojného účetnictví, vystavování faktur apod.)</a:t>
            </a:r>
          </a:p>
          <a:p>
            <a:pPr marL="0" indent="0">
              <a:buNone/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3. Pracovní zkušenosti (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délka pracovní zkušenosti-kdy, úplný název společnosti, název pracovní pozice, charakteristika pracovní náplně – povinnosti, úkoly, typy činností, odpovědnost, organizace).</a:t>
            </a:r>
          </a:p>
          <a:p>
            <a:pPr marL="0" indent="0">
              <a:buNone/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4. Ostatní údaje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(pokud jsou vyžadovány nebo  jsou podstatné pro účel životopisu, popř. chceme–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li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na ně poukázat a neuškodí-li našemu profilu):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ř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idičský průkaz;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dravotní stav;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ejstřík trestů;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reference (kontakt na bývalé zaměstnavatele, kteří nám mohou poskytnout kladné hodnocení); 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sobní profil (např. komunikativnost, příjemné vystupování, odpovědnost, samostatnost, organizační schopnosti).</a:t>
            </a:r>
          </a:p>
          <a:p>
            <a:pPr marL="0" indent="0">
              <a:buNone/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5. Datum zpracování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(aktualizujeme) 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 podpis.</a:t>
            </a:r>
          </a:p>
          <a:p>
            <a:pPr marL="0" indent="0">
              <a:buNone/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Pořadí : údaje uvádíme podle důležitosti, a to od těch nejpodstatnějších (můžeme prohodit body 2 a 3) . </a:t>
            </a:r>
          </a:p>
          <a:p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214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Celková úprava životopisu: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ejlépe na PC;</a:t>
            </a:r>
          </a:p>
          <a:p>
            <a:r>
              <a:rPr lang="cs-CZ" dirty="0"/>
              <a:t>p</a:t>
            </a:r>
            <a:r>
              <a:rPr lang="cs-CZ" dirty="0" smtClean="0"/>
              <a:t>řehlednost; </a:t>
            </a:r>
          </a:p>
          <a:p>
            <a:r>
              <a:rPr lang="cs-CZ" dirty="0"/>
              <a:t>b</a:t>
            </a:r>
            <a:r>
              <a:rPr lang="cs-CZ" dirty="0" smtClean="0"/>
              <a:t>ezchybnost (pozor na pravopisné chyby);</a:t>
            </a:r>
          </a:p>
          <a:p>
            <a:r>
              <a:rPr lang="cs-CZ" dirty="0"/>
              <a:t>b</a:t>
            </a:r>
            <a:r>
              <a:rPr lang="cs-CZ" dirty="0" smtClean="0"/>
              <a:t>ílý papír; střízlivý typ písma; vhodná velikost písma; černá barva</a:t>
            </a:r>
          </a:p>
          <a:p>
            <a:r>
              <a:rPr lang="cs-CZ" dirty="0" smtClean="0"/>
              <a:t>základní body můžeme zvýraznit, nadpisy zvětšit, jméno a příjmení zvýraznit;</a:t>
            </a:r>
          </a:p>
          <a:p>
            <a:r>
              <a:rPr lang="cs-CZ" dirty="0"/>
              <a:t>o</a:t>
            </a:r>
            <a:r>
              <a:rPr lang="cs-CZ" dirty="0" smtClean="0"/>
              <a:t>ptimální rozsah: jedna strana formátu A4.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565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Zpracováno podle:</a:t>
            </a:r>
          </a:p>
          <a:p>
            <a:pPr marL="0" indent="0">
              <a:buNone/>
            </a:pPr>
            <a:r>
              <a:rPr lang="cs-CZ" dirty="0" err="1" smtClean="0"/>
              <a:t>Siegel</a:t>
            </a:r>
            <a:r>
              <a:rPr lang="cs-CZ" dirty="0" smtClean="0"/>
              <a:t>, Zbyněk: Sestavte si atraktivní životopis.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. Praha 2008</a:t>
            </a:r>
            <a:r>
              <a:rPr lang="cs-CZ" dirty="0" smtClean="0"/>
              <a:t>. ISBN 978-80-247-2447-8. </a:t>
            </a:r>
            <a:r>
              <a:rPr lang="cs-CZ" smtClean="0"/>
              <a:t>179 stran.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340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364</TotalTime>
  <Words>420</Words>
  <Application>Microsoft Office PowerPoint</Application>
  <PresentationFormat>Předvádění na obrazovce (4:3)</PresentationFormat>
  <Paragraphs>51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Anotace</vt:lpstr>
      <vt:lpstr>Uspořádání údajů v životopisu.</vt:lpstr>
      <vt:lpstr>Celková úprava životopisu:</vt:lpstr>
      <vt:lpstr>Citace: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</dc:creator>
  <cp:lastModifiedBy>Klára</cp:lastModifiedBy>
  <cp:revision>37</cp:revision>
  <dcterms:created xsi:type="dcterms:W3CDTF">2011-11-21T19:00:26Z</dcterms:created>
  <dcterms:modified xsi:type="dcterms:W3CDTF">2012-03-05T17:46:43Z</dcterms:modified>
</cp:coreProperties>
</file>