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emf" ContentType="image/x-emf"/>
  <Default Extension="jpeg" ContentType="image/jpeg"/>
  <Default Extension="rels" ContentType="application/vnd.openxmlformats-package.relationships+xml"/>
  <Default Extension="xml" ContentType="application/xml"/>
  <Default Extension="wav" ContentType="audio/wav"/>
  <Default Extension="vml" ContentType="application/vnd.openxmlformats-officedocument.vmlDrawing"/>
  <Default Extension="doc" ContentType="application/msword"/>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71" r:id="rId2"/>
    <p:sldId id="270" r:id="rId3"/>
    <p:sldId id="256" r:id="rId4"/>
    <p:sldId id="259" r:id="rId5"/>
    <p:sldId id="258" r:id="rId6"/>
    <p:sldId id="269" r:id="rId7"/>
    <p:sldId id="257" r:id="rId8"/>
    <p:sldId id="263" r:id="rId9"/>
    <p:sldId id="260" r:id="rId10"/>
    <p:sldId id="265" r:id="rId11"/>
    <p:sldId id="261" r:id="rId12"/>
    <p:sldId id="262" r:id="rId13"/>
    <p:sldId id="266" r:id="rId14"/>
    <p:sldId id="268" r:id="rId15"/>
    <p:sldId id="267" r:id="rId16"/>
    <p:sldId id="264" r:id="rId17"/>
    <p:sldId id="272" r:id="rId1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60" d="100"/>
          <a:sy n="60" d="100"/>
        </p:scale>
        <p:origin x="-1572" y="-19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FE2D31-D344-4B63-A89A-A89AB0D9F3E3}" type="doc">
      <dgm:prSet loTypeId="urn:microsoft.com/office/officeart/2005/8/layout/target3" loCatId="list" qsTypeId="urn:microsoft.com/office/officeart/2005/8/quickstyle/3d3" qsCatId="3D" csTypeId="urn:microsoft.com/office/officeart/2005/8/colors/accent1_2" csCatId="accent1" phldr="1"/>
      <dgm:spPr/>
      <dgm:t>
        <a:bodyPr/>
        <a:lstStyle/>
        <a:p>
          <a:endParaRPr lang="cs-CZ"/>
        </a:p>
      </dgm:t>
    </dgm:pt>
    <dgm:pt modelId="{130831A4-0540-4EC5-8F5A-93030E89D2D9}">
      <dgm:prSet phldrT="[Text]" custT="1"/>
      <dgm:spPr/>
      <dgm:t>
        <a:bodyPr anchor="ctr" anchorCtr="0"/>
        <a:lstStyle/>
        <a:p>
          <a:pPr algn="l">
            <a:lnSpc>
              <a:spcPct val="100000"/>
            </a:lnSpc>
            <a:spcAft>
              <a:spcPts val="0"/>
            </a:spcAft>
          </a:pPr>
          <a:r>
            <a:rPr lang="cs-CZ" sz="1600" b="0" dirty="0" smtClean="0"/>
            <a:t>NÁZEV ŠKOLY</a:t>
          </a:r>
          <a:r>
            <a:rPr lang="cs-CZ" sz="1600" b="0" dirty="0" smtClean="0">
              <a:latin typeface="Times New Roman" pitchFamily="18" charset="0"/>
              <a:cs typeface="Times New Roman" pitchFamily="18" charset="0"/>
            </a:rPr>
            <a:t>:               </a:t>
          </a:r>
          <a:r>
            <a:rPr lang="cs-CZ" sz="1600" b="1" dirty="0" smtClean="0">
              <a:latin typeface="Times New Roman" pitchFamily="18" charset="0"/>
              <a:cs typeface="Times New Roman" pitchFamily="18" charset="0"/>
            </a:rPr>
            <a:t>Základní škola Hostouň,  okres Domažlice,                     </a:t>
          </a:r>
        </a:p>
        <a:p>
          <a:pPr algn="l">
            <a:lnSpc>
              <a:spcPct val="100000"/>
            </a:lnSpc>
            <a:spcAft>
              <a:spcPts val="0"/>
            </a:spcAft>
          </a:pPr>
          <a:r>
            <a:rPr lang="cs-CZ" sz="1600" b="1" dirty="0" smtClean="0">
              <a:latin typeface="Times New Roman" pitchFamily="18" charset="0"/>
              <a:cs typeface="Times New Roman" pitchFamily="18" charset="0"/>
            </a:rPr>
            <a:t>                                                           příspěvková organizace</a:t>
          </a:r>
          <a:endParaRPr lang="cs-CZ" sz="1600" b="1" dirty="0">
            <a:latin typeface="Times New Roman" pitchFamily="18" charset="0"/>
            <a:cs typeface="Times New Roman" pitchFamily="18" charset="0"/>
          </a:endParaRPr>
        </a:p>
      </dgm:t>
    </dgm:pt>
    <dgm:pt modelId="{F01391B9-E1CF-441A-AF4A-C95C0C271A44}" type="parTrans" cxnId="{4D385FE4-833D-4CDF-8BAA-0E0AC4E67AD4}">
      <dgm:prSet/>
      <dgm:spPr/>
      <dgm:t>
        <a:bodyPr/>
        <a:lstStyle/>
        <a:p>
          <a:endParaRPr lang="cs-CZ"/>
        </a:p>
      </dgm:t>
    </dgm:pt>
    <dgm:pt modelId="{B8CB6303-D6B2-49A3-A850-9996CF437CE4}" type="sibTrans" cxnId="{4D385FE4-833D-4CDF-8BAA-0E0AC4E67AD4}">
      <dgm:prSet/>
      <dgm:spPr/>
      <dgm:t>
        <a:bodyPr/>
        <a:lstStyle/>
        <a:p>
          <a:endParaRPr lang="cs-CZ"/>
        </a:p>
      </dgm:t>
    </dgm:pt>
    <dgm:pt modelId="{100B6B2E-82E6-4C11-B19B-F2DB3A0EA64F}">
      <dgm:prSet phldrT="[Text]" custT="1"/>
      <dgm:spPr/>
      <dgm:t>
        <a:bodyPr/>
        <a:lstStyle/>
        <a:p>
          <a:pPr algn="l"/>
          <a:r>
            <a:rPr lang="cs-CZ" sz="1600" b="0" dirty="0" smtClean="0"/>
            <a:t>REGISTRAČNÍ ČÍSLO PROJEKTU</a:t>
          </a:r>
          <a:r>
            <a:rPr lang="cs-CZ" sz="1600" b="1" dirty="0" smtClean="0"/>
            <a:t>:   </a:t>
          </a:r>
          <a:r>
            <a:rPr lang="cs-CZ" sz="1800" b="1" dirty="0" smtClean="0">
              <a:latin typeface="Times New Roman" pitchFamily="18" charset="0"/>
              <a:cs typeface="Times New Roman" pitchFamily="18" charset="0"/>
            </a:rPr>
            <a:t>CZ.1.07/1.4.00/21.2880</a:t>
          </a:r>
          <a:endParaRPr lang="cs-CZ" sz="1800" b="1" dirty="0">
            <a:latin typeface="Times New Roman" pitchFamily="18" charset="0"/>
            <a:cs typeface="Times New Roman" pitchFamily="18" charset="0"/>
          </a:endParaRPr>
        </a:p>
      </dgm:t>
    </dgm:pt>
    <dgm:pt modelId="{32657832-B1C8-403C-BDE8-AAC0367CF865}" type="parTrans" cxnId="{D35B4B81-8D1B-443A-B915-1BE49E0B0AA7}">
      <dgm:prSet/>
      <dgm:spPr/>
      <dgm:t>
        <a:bodyPr/>
        <a:lstStyle/>
        <a:p>
          <a:endParaRPr lang="cs-CZ"/>
        </a:p>
      </dgm:t>
    </dgm:pt>
    <dgm:pt modelId="{6748F0BB-A26B-4A51-9E3C-09CCB2BAC7D9}" type="sibTrans" cxnId="{D35B4B81-8D1B-443A-B915-1BE49E0B0AA7}">
      <dgm:prSet/>
      <dgm:spPr/>
      <dgm:t>
        <a:bodyPr/>
        <a:lstStyle/>
        <a:p>
          <a:endParaRPr lang="cs-CZ"/>
        </a:p>
      </dgm:t>
    </dgm:pt>
    <dgm:pt modelId="{914700B9-77B5-440A-A438-DE98B6D4894D}">
      <dgm:prSet phldrT="[Text]" custT="1"/>
      <dgm:spPr/>
      <dgm:t>
        <a:bodyPr/>
        <a:lstStyle/>
        <a:p>
          <a:pPr algn="l"/>
          <a:r>
            <a:rPr lang="cs-CZ" sz="1600" b="0" dirty="0" smtClean="0"/>
            <a:t>ŠABLONA</a:t>
          </a:r>
          <a:r>
            <a:rPr lang="cs-CZ" sz="1600" b="1" dirty="0" smtClean="0"/>
            <a:t>:         </a:t>
          </a:r>
          <a:r>
            <a:rPr lang="cs-CZ" sz="1600" b="1" dirty="0" smtClean="0">
              <a:latin typeface="Times New Roman" pitchFamily="18" charset="0"/>
              <a:cs typeface="Times New Roman" pitchFamily="18" charset="0"/>
            </a:rPr>
            <a:t>III/2 Inovace a zkvalitnění výuky prostřednictvím ICT</a:t>
          </a:r>
          <a:endParaRPr lang="cs-CZ" sz="1600" b="1" dirty="0">
            <a:latin typeface="Times New Roman" pitchFamily="18" charset="0"/>
            <a:cs typeface="Times New Roman" pitchFamily="18" charset="0"/>
          </a:endParaRPr>
        </a:p>
      </dgm:t>
    </dgm:pt>
    <dgm:pt modelId="{8512185E-4B58-458F-87B6-3140B6D72525}" type="parTrans" cxnId="{4F3FA278-38EF-4E77-A5DC-1E7605CD0401}">
      <dgm:prSet/>
      <dgm:spPr/>
      <dgm:t>
        <a:bodyPr/>
        <a:lstStyle/>
        <a:p>
          <a:endParaRPr lang="cs-CZ"/>
        </a:p>
      </dgm:t>
    </dgm:pt>
    <dgm:pt modelId="{296B88C7-46FB-4264-A217-2894440EECC5}" type="sibTrans" cxnId="{4F3FA278-38EF-4E77-A5DC-1E7605CD0401}">
      <dgm:prSet/>
      <dgm:spPr/>
      <dgm:t>
        <a:bodyPr/>
        <a:lstStyle/>
        <a:p>
          <a:endParaRPr lang="cs-CZ"/>
        </a:p>
      </dgm:t>
    </dgm:pt>
    <dgm:pt modelId="{1D8420EA-BFA0-403B-80F5-647FA396CC45}">
      <dgm:prSet phldrT="[Text]" custT="1"/>
      <dgm:spPr/>
      <dgm:t>
        <a:bodyPr/>
        <a:lstStyle/>
        <a:p>
          <a:pPr algn="l"/>
          <a:r>
            <a:rPr lang="cs-CZ" sz="1600" b="0" dirty="0" smtClean="0"/>
            <a:t>NÁZEV PROJEKTU</a:t>
          </a:r>
          <a:r>
            <a:rPr lang="cs-CZ" sz="1600" b="1" dirty="0" smtClean="0"/>
            <a:t>:    </a:t>
          </a:r>
          <a:r>
            <a:rPr lang="cs-CZ" sz="1600" b="1" dirty="0" smtClean="0">
              <a:latin typeface="Times New Roman" pitchFamily="18" charset="0"/>
              <a:cs typeface="Times New Roman" pitchFamily="18" charset="0"/>
            </a:rPr>
            <a:t>Moderní škola</a:t>
          </a:r>
          <a:endParaRPr lang="cs-CZ" sz="1600" b="1" dirty="0">
            <a:latin typeface="Times New Roman" pitchFamily="18" charset="0"/>
            <a:cs typeface="Times New Roman" pitchFamily="18" charset="0"/>
          </a:endParaRPr>
        </a:p>
      </dgm:t>
    </dgm:pt>
    <dgm:pt modelId="{DE590897-4222-4BAE-B23D-0E01B1881970}" type="parTrans" cxnId="{B5ED950A-2CFB-4B1E-A532-6C6F5B2770BB}">
      <dgm:prSet/>
      <dgm:spPr/>
      <dgm:t>
        <a:bodyPr/>
        <a:lstStyle/>
        <a:p>
          <a:endParaRPr lang="cs-CZ"/>
        </a:p>
      </dgm:t>
    </dgm:pt>
    <dgm:pt modelId="{01A7DA8C-A7E7-4088-A318-31162CEFD809}" type="sibTrans" cxnId="{B5ED950A-2CFB-4B1E-A532-6C6F5B2770BB}">
      <dgm:prSet/>
      <dgm:spPr/>
      <dgm:t>
        <a:bodyPr/>
        <a:lstStyle/>
        <a:p>
          <a:endParaRPr lang="cs-CZ"/>
        </a:p>
      </dgm:t>
    </dgm:pt>
    <dgm:pt modelId="{FE47432B-CA46-450C-8D8F-66C300A95B52}" type="pres">
      <dgm:prSet presAssocID="{27FE2D31-D344-4B63-A89A-A89AB0D9F3E3}" presName="Name0" presStyleCnt="0">
        <dgm:presLayoutVars>
          <dgm:chMax val="7"/>
          <dgm:dir/>
          <dgm:animLvl val="lvl"/>
          <dgm:resizeHandles val="exact"/>
        </dgm:presLayoutVars>
      </dgm:prSet>
      <dgm:spPr/>
      <dgm:t>
        <a:bodyPr/>
        <a:lstStyle/>
        <a:p>
          <a:endParaRPr lang="cs-CZ"/>
        </a:p>
      </dgm:t>
    </dgm:pt>
    <dgm:pt modelId="{B522209E-30D0-49D6-A340-2D383A11C668}" type="pres">
      <dgm:prSet presAssocID="{130831A4-0540-4EC5-8F5A-93030E89D2D9}" presName="circle1" presStyleLbl="node1" presStyleIdx="0" presStyleCnt="4"/>
      <dgm:spPr/>
    </dgm:pt>
    <dgm:pt modelId="{ED5A8377-51D5-4DC5-B0E7-680166966720}" type="pres">
      <dgm:prSet presAssocID="{130831A4-0540-4EC5-8F5A-93030E89D2D9}" presName="space" presStyleCnt="0"/>
      <dgm:spPr/>
    </dgm:pt>
    <dgm:pt modelId="{F69CC921-512E-49F4-824C-A648EC5F27A5}" type="pres">
      <dgm:prSet presAssocID="{130831A4-0540-4EC5-8F5A-93030E89D2D9}" presName="rect1" presStyleLbl="alignAcc1" presStyleIdx="0" presStyleCnt="4" custLinFactNeighborX="513"/>
      <dgm:spPr/>
      <dgm:t>
        <a:bodyPr/>
        <a:lstStyle/>
        <a:p>
          <a:endParaRPr lang="cs-CZ"/>
        </a:p>
      </dgm:t>
    </dgm:pt>
    <dgm:pt modelId="{61C9CE18-EDA6-4EDF-BA1C-09779D38FBBF}" type="pres">
      <dgm:prSet presAssocID="{1D8420EA-BFA0-403B-80F5-647FA396CC45}" presName="vertSpace2" presStyleLbl="node1" presStyleIdx="0" presStyleCnt="4"/>
      <dgm:spPr/>
    </dgm:pt>
    <dgm:pt modelId="{D60DEAAB-7AFE-435A-ACF6-18851E4B0426}" type="pres">
      <dgm:prSet presAssocID="{1D8420EA-BFA0-403B-80F5-647FA396CC45}" presName="circle2" presStyleLbl="node1" presStyleIdx="1" presStyleCnt="4"/>
      <dgm:spPr/>
    </dgm:pt>
    <dgm:pt modelId="{F7B3C0B7-F0F7-4F49-B02C-3630F8C5FAE5}" type="pres">
      <dgm:prSet presAssocID="{1D8420EA-BFA0-403B-80F5-647FA396CC45}" presName="rect2" presStyleLbl="alignAcc1" presStyleIdx="1" presStyleCnt="4" custLinFactNeighborX="513" custLinFactNeighborY="-51"/>
      <dgm:spPr/>
      <dgm:t>
        <a:bodyPr/>
        <a:lstStyle/>
        <a:p>
          <a:endParaRPr lang="cs-CZ"/>
        </a:p>
      </dgm:t>
    </dgm:pt>
    <dgm:pt modelId="{C9DA9446-E2D3-4F6A-8960-3CADFBF870B8}" type="pres">
      <dgm:prSet presAssocID="{100B6B2E-82E6-4C11-B19B-F2DB3A0EA64F}" presName="vertSpace3" presStyleLbl="node1" presStyleIdx="1" presStyleCnt="4"/>
      <dgm:spPr/>
    </dgm:pt>
    <dgm:pt modelId="{9726EC6F-D322-4CD3-B489-1BE3DF7CE70B}" type="pres">
      <dgm:prSet presAssocID="{100B6B2E-82E6-4C11-B19B-F2DB3A0EA64F}" presName="circle3" presStyleLbl="node1" presStyleIdx="2" presStyleCnt="4"/>
      <dgm:spPr/>
    </dgm:pt>
    <dgm:pt modelId="{645AA564-2E9E-4954-AD87-AE01782CEC59}" type="pres">
      <dgm:prSet presAssocID="{100B6B2E-82E6-4C11-B19B-F2DB3A0EA64F}" presName="rect3" presStyleLbl="alignAcc1" presStyleIdx="2" presStyleCnt="4" custLinFactNeighborX="2390" custLinFactNeighborY="1626"/>
      <dgm:spPr/>
      <dgm:t>
        <a:bodyPr/>
        <a:lstStyle/>
        <a:p>
          <a:endParaRPr lang="cs-CZ"/>
        </a:p>
      </dgm:t>
    </dgm:pt>
    <dgm:pt modelId="{8538CAC4-6A86-42B8-B5AF-2FF155DB9D02}" type="pres">
      <dgm:prSet presAssocID="{914700B9-77B5-440A-A438-DE98B6D4894D}" presName="vertSpace4" presStyleLbl="node1" presStyleIdx="2" presStyleCnt="4"/>
      <dgm:spPr/>
    </dgm:pt>
    <dgm:pt modelId="{26FD6024-A07F-46D0-8BC0-B5E595C5673D}" type="pres">
      <dgm:prSet presAssocID="{914700B9-77B5-440A-A438-DE98B6D4894D}" presName="circle4" presStyleLbl="node1" presStyleIdx="3" presStyleCnt="4"/>
      <dgm:spPr/>
    </dgm:pt>
    <dgm:pt modelId="{E73F1C26-6DCD-4001-88B9-355E01E2BCE7}" type="pres">
      <dgm:prSet presAssocID="{914700B9-77B5-440A-A438-DE98B6D4894D}" presName="rect4" presStyleLbl="alignAcc1" presStyleIdx="3" presStyleCnt="4" custLinFactNeighborX="508" custLinFactNeighborY="3605"/>
      <dgm:spPr/>
      <dgm:t>
        <a:bodyPr/>
        <a:lstStyle/>
        <a:p>
          <a:endParaRPr lang="cs-CZ"/>
        </a:p>
      </dgm:t>
    </dgm:pt>
    <dgm:pt modelId="{8E23E229-92FC-49D1-B5FE-0303176B8A4E}" type="pres">
      <dgm:prSet presAssocID="{130831A4-0540-4EC5-8F5A-93030E89D2D9}" presName="rect1ParTxNoCh" presStyleLbl="alignAcc1" presStyleIdx="3" presStyleCnt="4">
        <dgm:presLayoutVars>
          <dgm:chMax val="1"/>
          <dgm:bulletEnabled val="1"/>
        </dgm:presLayoutVars>
      </dgm:prSet>
      <dgm:spPr/>
      <dgm:t>
        <a:bodyPr/>
        <a:lstStyle/>
        <a:p>
          <a:endParaRPr lang="cs-CZ"/>
        </a:p>
      </dgm:t>
    </dgm:pt>
    <dgm:pt modelId="{8467D0EB-87A2-4285-8ACA-0398EFBF29BC}" type="pres">
      <dgm:prSet presAssocID="{1D8420EA-BFA0-403B-80F5-647FA396CC45}" presName="rect2ParTxNoCh" presStyleLbl="alignAcc1" presStyleIdx="3" presStyleCnt="4">
        <dgm:presLayoutVars>
          <dgm:chMax val="1"/>
          <dgm:bulletEnabled val="1"/>
        </dgm:presLayoutVars>
      </dgm:prSet>
      <dgm:spPr/>
      <dgm:t>
        <a:bodyPr/>
        <a:lstStyle/>
        <a:p>
          <a:endParaRPr lang="cs-CZ"/>
        </a:p>
      </dgm:t>
    </dgm:pt>
    <dgm:pt modelId="{DBA8199F-D892-4A8E-A352-2B7844050E09}" type="pres">
      <dgm:prSet presAssocID="{100B6B2E-82E6-4C11-B19B-F2DB3A0EA64F}" presName="rect3ParTxNoCh" presStyleLbl="alignAcc1" presStyleIdx="3" presStyleCnt="4">
        <dgm:presLayoutVars>
          <dgm:chMax val="1"/>
          <dgm:bulletEnabled val="1"/>
        </dgm:presLayoutVars>
      </dgm:prSet>
      <dgm:spPr/>
      <dgm:t>
        <a:bodyPr/>
        <a:lstStyle/>
        <a:p>
          <a:endParaRPr lang="cs-CZ"/>
        </a:p>
      </dgm:t>
    </dgm:pt>
    <dgm:pt modelId="{BD9AF279-D483-48F2-BBBD-45F8E8923512}" type="pres">
      <dgm:prSet presAssocID="{914700B9-77B5-440A-A438-DE98B6D4894D}" presName="rect4ParTxNoCh" presStyleLbl="alignAcc1" presStyleIdx="3" presStyleCnt="4">
        <dgm:presLayoutVars>
          <dgm:chMax val="1"/>
          <dgm:bulletEnabled val="1"/>
        </dgm:presLayoutVars>
      </dgm:prSet>
      <dgm:spPr/>
      <dgm:t>
        <a:bodyPr/>
        <a:lstStyle/>
        <a:p>
          <a:endParaRPr lang="cs-CZ"/>
        </a:p>
      </dgm:t>
    </dgm:pt>
  </dgm:ptLst>
  <dgm:cxnLst>
    <dgm:cxn modelId="{0F66CAA2-5640-449B-AD0E-B71FAA488D72}" type="presOf" srcId="{130831A4-0540-4EC5-8F5A-93030E89D2D9}" destId="{8E23E229-92FC-49D1-B5FE-0303176B8A4E}" srcOrd="1" destOrd="0" presId="urn:microsoft.com/office/officeart/2005/8/layout/target3"/>
    <dgm:cxn modelId="{E696B871-346A-4F49-84CD-56D070101A0C}" type="presOf" srcId="{130831A4-0540-4EC5-8F5A-93030E89D2D9}" destId="{F69CC921-512E-49F4-824C-A648EC5F27A5}" srcOrd="0" destOrd="0" presId="urn:microsoft.com/office/officeart/2005/8/layout/target3"/>
    <dgm:cxn modelId="{37E311DE-1DBA-4ECC-858B-B3359ED04932}" type="presOf" srcId="{914700B9-77B5-440A-A438-DE98B6D4894D}" destId="{E73F1C26-6DCD-4001-88B9-355E01E2BCE7}" srcOrd="0" destOrd="0" presId="urn:microsoft.com/office/officeart/2005/8/layout/target3"/>
    <dgm:cxn modelId="{4F3FA278-38EF-4E77-A5DC-1E7605CD0401}" srcId="{27FE2D31-D344-4B63-A89A-A89AB0D9F3E3}" destId="{914700B9-77B5-440A-A438-DE98B6D4894D}" srcOrd="3" destOrd="0" parTransId="{8512185E-4B58-458F-87B6-3140B6D72525}" sibTransId="{296B88C7-46FB-4264-A217-2894440EECC5}"/>
    <dgm:cxn modelId="{A2B8A8E7-54FB-4BC9-B3C8-29D550DE23AC}" type="presOf" srcId="{27FE2D31-D344-4B63-A89A-A89AB0D9F3E3}" destId="{FE47432B-CA46-450C-8D8F-66C300A95B52}" srcOrd="0" destOrd="0" presId="urn:microsoft.com/office/officeart/2005/8/layout/target3"/>
    <dgm:cxn modelId="{B5ED950A-2CFB-4B1E-A532-6C6F5B2770BB}" srcId="{27FE2D31-D344-4B63-A89A-A89AB0D9F3E3}" destId="{1D8420EA-BFA0-403B-80F5-647FA396CC45}" srcOrd="1" destOrd="0" parTransId="{DE590897-4222-4BAE-B23D-0E01B1881970}" sibTransId="{01A7DA8C-A7E7-4088-A318-31162CEFD809}"/>
    <dgm:cxn modelId="{D35B4B81-8D1B-443A-B915-1BE49E0B0AA7}" srcId="{27FE2D31-D344-4B63-A89A-A89AB0D9F3E3}" destId="{100B6B2E-82E6-4C11-B19B-F2DB3A0EA64F}" srcOrd="2" destOrd="0" parTransId="{32657832-B1C8-403C-BDE8-AAC0367CF865}" sibTransId="{6748F0BB-A26B-4A51-9E3C-09CCB2BAC7D9}"/>
    <dgm:cxn modelId="{6FA60D6F-E392-4E81-AB68-3AC96117FD66}" type="presOf" srcId="{100B6B2E-82E6-4C11-B19B-F2DB3A0EA64F}" destId="{645AA564-2E9E-4954-AD87-AE01782CEC59}" srcOrd="0" destOrd="0" presId="urn:microsoft.com/office/officeart/2005/8/layout/target3"/>
    <dgm:cxn modelId="{4D385FE4-833D-4CDF-8BAA-0E0AC4E67AD4}" srcId="{27FE2D31-D344-4B63-A89A-A89AB0D9F3E3}" destId="{130831A4-0540-4EC5-8F5A-93030E89D2D9}" srcOrd="0" destOrd="0" parTransId="{F01391B9-E1CF-441A-AF4A-C95C0C271A44}" sibTransId="{B8CB6303-D6B2-49A3-A850-9996CF437CE4}"/>
    <dgm:cxn modelId="{74797DA8-8DC7-466F-AAD9-D9A2A6572E18}" type="presOf" srcId="{100B6B2E-82E6-4C11-B19B-F2DB3A0EA64F}" destId="{DBA8199F-D892-4A8E-A352-2B7844050E09}" srcOrd="1" destOrd="0" presId="urn:microsoft.com/office/officeart/2005/8/layout/target3"/>
    <dgm:cxn modelId="{D34AFB24-ABC0-421C-8D82-992150F64346}" type="presOf" srcId="{914700B9-77B5-440A-A438-DE98B6D4894D}" destId="{BD9AF279-D483-48F2-BBBD-45F8E8923512}" srcOrd="1" destOrd="0" presId="urn:microsoft.com/office/officeart/2005/8/layout/target3"/>
    <dgm:cxn modelId="{D51E6BF1-3367-45C1-A4EB-410EE2599863}" type="presOf" srcId="{1D8420EA-BFA0-403B-80F5-647FA396CC45}" destId="{F7B3C0B7-F0F7-4F49-B02C-3630F8C5FAE5}" srcOrd="0" destOrd="0" presId="urn:microsoft.com/office/officeart/2005/8/layout/target3"/>
    <dgm:cxn modelId="{965C8109-4FE1-48ED-A609-376E7ED50CA3}" type="presOf" srcId="{1D8420EA-BFA0-403B-80F5-647FA396CC45}" destId="{8467D0EB-87A2-4285-8ACA-0398EFBF29BC}" srcOrd="1" destOrd="0" presId="urn:microsoft.com/office/officeart/2005/8/layout/target3"/>
    <dgm:cxn modelId="{2594842F-8869-4135-A136-4179DA2A05EF}" type="presParOf" srcId="{FE47432B-CA46-450C-8D8F-66C300A95B52}" destId="{B522209E-30D0-49D6-A340-2D383A11C668}" srcOrd="0" destOrd="0" presId="urn:microsoft.com/office/officeart/2005/8/layout/target3"/>
    <dgm:cxn modelId="{2610D501-39B6-4965-B39B-B6C61A3AEE39}" type="presParOf" srcId="{FE47432B-CA46-450C-8D8F-66C300A95B52}" destId="{ED5A8377-51D5-4DC5-B0E7-680166966720}" srcOrd="1" destOrd="0" presId="urn:microsoft.com/office/officeart/2005/8/layout/target3"/>
    <dgm:cxn modelId="{893734E9-F75F-4FEF-A8FA-E84C1B1313D7}" type="presParOf" srcId="{FE47432B-CA46-450C-8D8F-66C300A95B52}" destId="{F69CC921-512E-49F4-824C-A648EC5F27A5}" srcOrd="2" destOrd="0" presId="urn:microsoft.com/office/officeart/2005/8/layout/target3"/>
    <dgm:cxn modelId="{6C07F9E9-1B43-4392-BEF2-F91AC51A7501}" type="presParOf" srcId="{FE47432B-CA46-450C-8D8F-66C300A95B52}" destId="{61C9CE18-EDA6-4EDF-BA1C-09779D38FBBF}" srcOrd="3" destOrd="0" presId="urn:microsoft.com/office/officeart/2005/8/layout/target3"/>
    <dgm:cxn modelId="{9B15137C-687C-49FA-81B6-66C6DFEFC295}" type="presParOf" srcId="{FE47432B-CA46-450C-8D8F-66C300A95B52}" destId="{D60DEAAB-7AFE-435A-ACF6-18851E4B0426}" srcOrd="4" destOrd="0" presId="urn:microsoft.com/office/officeart/2005/8/layout/target3"/>
    <dgm:cxn modelId="{0DFA9DBC-E8D5-4E6F-8052-5ED9EE52F341}" type="presParOf" srcId="{FE47432B-CA46-450C-8D8F-66C300A95B52}" destId="{F7B3C0B7-F0F7-4F49-B02C-3630F8C5FAE5}" srcOrd="5" destOrd="0" presId="urn:microsoft.com/office/officeart/2005/8/layout/target3"/>
    <dgm:cxn modelId="{9B6A0000-6B9F-45B3-B082-56409ABB774B}" type="presParOf" srcId="{FE47432B-CA46-450C-8D8F-66C300A95B52}" destId="{C9DA9446-E2D3-4F6A-8960-3CADFBF870B8}" srcOrd="6" destOrd="0" presId="urn:microsoft.com/office/officeart/2005/8/layout/target3"/>
    <dgm:cxn modelId="{71F984DA-F8AF-4D62-94DB-16FB2C9AE647}" type="presParOf" srcId="{FE47432B-CA46-450C-8D8F-66C300A95B52}" destId="{9726EC6F-D322-4CD3-B489-1BE3DF7CE70B}" srcOrd="7" destOrd="0" presId="urn:microsoft.com/office/officeart/2005/8/layout/target3"/>
    <dgm:cxn modelId="{5D8F348B-4B66-4E01-9ECC-5808C09423F8}" type="presParOf" srcId="{FE47432B-CA46-450C-8D8F-66C300A95B52}" destId="{645AA564-2E9E-4954-AD87-AE01782CEC59}" srcOrd="8" destOrd="0" presId="urn:microsoft.com/office/officeart/2005/8/layout/target3"/>
    <dgm:cxn modelId="{B8FE2B12-4777-46C8-BDF3-51C1581FD433}" type="presParOf" srcId="{FE47432B-CA46-450C-8D8F-66C300A95B52}" destId="{8538CAC4-6A86-42B8-B5AF-2FF155DB9D02}" srcOrd="9" destOrd="0" presId="urn:microsoft.com/office/officeart/2005/8/layout/target3"/>
    <dgm:cxn modelId="{3A19BDDA-9E28-4622-B06F-871ED097DF9E}" type="presParOf" srcId="{FE47432B-CA46-450C-8D8F-66C300A95B52}" destId="{26FD6024-A07F-46D0-8BC0-B5E595C5673D}" srcOrd="10" destOrd="0" presId="urn:microsoft.com/office/officeart/2005/8/layout/target3"/>
    <dgm:cxn modelId="{373DA594-4A5D-493A-BF16-1039B23D4B57}" type="presParOf" srcId="{FE47432B-CA46-450C-8D8F-66C300A95B52}" destId="{E73F1C26-6DCD-4001-88B9-355E01E2BCE7}" srcOrd="11" destOrd="0" presId="urn:microsoft.com/office/officeart/2005/8/layout/target3"/>
    <dgm:cxn modelId="{481C971F-9862-4A71-B5AC-6A5D3191C640}" type="presParOf" srcId="{FE47432B-CA46-450C-8D8F-66C300A95B52}" destId="{8E23E229-92FC-49D1-B5FE-0303176B8A4E}" srcOrd="12" destOrd="0" presId="urn:microsoft.com/office/officeart/2005/8/layout/target3"/>
    <dgm:cxn modelId="{D6E9B6AE-F5C8-4BD9-9E14-93790B217911}" type="presParOf" srcId="{FE47432B-CA46-450C-8D8F-66C300A95B52}" destId="{8467D0EB-87A2-4285-8ACA-0398EFBF29BC}" srcOrd="13" destOrd="0" presId="urn:microsoft.com/office/officeart/2005/8/layout/target3"/>
    <dgm:cxn modelId="{ED932CA2-EA53-4EC3-9C11-8ED2C59EF887}" type="presParOf" srcId="{FE47432B-CA46-450C-8D8F-66C300A95B52}" destId="{DBA8199F-D892-4A8E-A352-2B7844050E09}" srcOrd="14" destOrd="0" presId="urn:microsoft.com/office/officeart/2005/8/layout/target3"/>
    <dgm:cxn modelId="{AD33737B-6BA5-4D74-8775-39B960DD69B6}" type="presParOf" srcId="{FE47432B-CA46-450C-8D8F-66C300A95B52}" destId="{BD9AF279-D483-48F2-BBBD-45F8E8923512}" srcOrd="15"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22209E-30D0-49D6-A340-2D383A11C668}">
      <dsp:nvSpPr>
        <dsp:cNvPr id="0" name=""/>
        <dsp:cNvSpPr/>
      </dsp:nvSpPr>
      <dsp:spPr>
        <a:xfrm>
          <a:off x="0" y="0"/>
          <a:ext cx="2376264" cy="2376264"/>
        </a:xfrm>
        <a:prstGeom prst="pie">
          <a:avLst>
            <a:gd name="adj1" fmla="val 5400000"/>
            <a:gd name="adj2" fmla="val 16200000"/>
          </a:avLst>
        </a:prstGeom>
        <a:solidFill>
          <a:schemeClr val="accent1">
            <a:hueOff val="0"/>
            <a:satOff val="0"/>
            <a:lumOff val="0"/>
            <a:alphaOff val="0"/>
          </a:schemeClr>
        </a:solidFill>
        <a:ln>
          <a:noFill/>
        </a:ln>
        <a:effectLst>
          <a:glow rad="70000">
            <a:schemeClr val="accent1">
              <a:hueOff val="0"/>
              <a:satOff val="0"/>
              <a:lumOff val="0"/>
              <a:alphaOff val="0"/>
              <a:tint val="30000"/>
              <a:shade val="95000"/>
              <a:satMod val="300000"/>
              <a:alpha val="50000"/>
            </a:schemeClr>
          </a:glo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F69CC921-512E-49F4-824C-A648EC5F27A5}">
      <dsp:nvSpPr>
        <dsp:cNvPr id="0" name=""/>
        <dsp:cNvSpPr/>
      </dsp:nvSpPr>
      <dsp:spPr>
        <a:xfrm>
          <a:off x="1188132" y="0"/>
          <a:ext cx="7020780" cy="2376264"/>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711200">
            <a:lnSpc>
              <a:spcPct val="100000"/>
            </a:lnSpc>
            <a:spcBef>
              <a:spcPct val="0"/>
            </a:spcBef>
            <a:spcAft>
              <a:spcPts val="0"/>
            </a:spcAft>
          </a:pPr>
          <a:r>
            <a:rPr lang="cs-CZ" sz="1600" b="0" kern="1200" dirty="0" smtClean="0"/>
            <a:t>NÁZEV ŠKOLY</a:t>
          </a:r>
          <a:r>
            <a:rPr lang="cs-CZ" sz="1600" b="0" kern="1200" dirty="0" smtClean="0">
              <a:latin typeface="Times New Roman" pitchFamily="18" charset="0"/>
              <a:cs typeface="Times New Roman" pitchFamily="18" charset="0"/>
            </a:rPr>
            <a:t>:               </a:t>
          </a:r>
          <a:r>
            <a:rPr lang="cs-CZ" sz="1600" b="1" kern="1200" dirty="0" smtClean="0">
              <a:latin typeface="Times New Roman" pitchFamily="18" charset="0"/>
              <a:cs typeface="Times New Roman" pitchFamily="18" charset="0"/>
            </a:rPr>
            <a:t>Základní škola Hostouň,  okres Domažlice,                     </a:t>
          </a:r>
        </a:p>
        <a:p>
          <a:pPr lvl="0" algn="l" defTabSz="711200">
            <a:lnSpc>
              <a:spcPct val="100000"/>
            </a:lnSpc>
            <a:spcBef>
              <a:spcPct val="0"/>
            </a:spcBef>
            <a:spcAft>
              <a:spcPts val="0"/>
            </a:spcAft>
          </a:pPr>
          <a:r>
            <a:rPr lang="cs-CZ" sz="1600" b="1" kern="1200" dirty="0" smtClean="0">
              <a:latin typeface="Times New Roman" pitchFamily="18" charset="0"/>
              <a:cs typeface="Times New Roman" pitchFamily="18" charset="0"/>
            </a:rPr>
            <a:t>                                                           příspěvková organizace</a:t>
          </a:r>
          <a:endParaRPr lang="cs-CZ" sz="1600" b="1" kern="1200" dirty="0">
            <a:latin typeface="Times New Roman" pitchFamily="18" charset="0"/>
            <a:cs typeface="Times New Roman" pitchFamily="18" charset="0"/>
          </a:endParaRPr>
        </a:p>
      </dsp:txBody>
      <dsp:txXfrm>
        <a:off x="1188132" y="0"/>
        <a:ext cx="7020780" cy="504956"/>
      </dsp:txXfrm>
    </dsp:sp>
    <dsp:sp modelId="{D60DEAAB-7AFE-435A-ACF6-18851E4B0426}">
      <dsp:nvSpPr>
        <dsp:cNvPr id="0" name=""/>
        <dsp:cNvSpPr/>
      </dsp:nvSpPr>
      <dsp:spPr>
        <a:xfrm>
          <a:off x="311884" y="504956"/>
          <a:ext cx="1752494" cy="1752494"/>
        </a:xfrm>
        <a:prstGeom prst="pie">
          <a:avLst>
            <a:gd name="adj1" fmla="val 5400000"/>
            <a:gd name="adj2" fmla="val 16200000"/>
          </a:avLst>
        </a:prstGeom>
        <a:solidFill>
          <a:schemeClr val="accent1">
            <a:hueOff val="0"/>
            <a:satOff val="0"/>
            <a:lumOff val="0"/>
            <a:alphaOff val="0"/>
          </a:schemeClr>
        </a:solidFill>
        <a:ln>
          <a:noFill/>
        </a:ln>
        <a:effectLst>
          <a:glow rad="70000">
            <a:schemeClr val="accent1">
              <a:hueOff val="0"/>
              <a:satOff val="0"/>
              <a:lumOff val="0"/>
              <a:alphaOff val="0"/>
              <a:tint val="30000"/>
              <a:shade val="95000"/>
              <a:satMod val="300000"/>
              <a:alpha val="50000"/>
            </a:schemeClr>
          </a:glo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F7B3C0B7-F0F7-4F49-B02C-3630F8C5FAE5}">
      <dsp:nvSpPr>
        <dsp:cNvPr id="0" name=""/>
        <dsp:cNvSpPr/>
      </dsp:nvSpPr>
      <dsp:spPr>
        <a:xfrm>
          <a:off x="1188132" y="504062"/>
          <a:ext cx="7020780" cy="1752494"/>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cs-CZ" sz="1600" b="0" kern="1200" dirty="0" smtClean="0"/>
            <a:t>NÁZEV PROJEKTU</a:t>
          </a:r>
          <a:r>
            <a:rPr lang="cs-CZ" sz="1600" b="1" kern="1200" dirty="0" smtClean="0"/>
            <a:t>:    </a:t>
          </a:r>
          <a:r>
            <a:rPr lang="cs-CZ" sz="1600" b="1" kern="1200" dirty="0" smtClean="0">
              <a:latin typeface="Times New Roman" pitchFamily="18" charset="0"/>
              <a:cs typeface="Times New Roman" pitchFamily="18" charset="0"/>
            </a:rPr>
            <a:t>Moderní škola</a:t>
          </a:r>
          <a:endParaRPr lang="cs-CZ" sz="1600" b="1" kern="1200" dirty="0">
            <a:latin typeface="Times New Roman" pitchFamily="18" charset="0"/>
            <a:cs typeface="Times New Roman" pitchFamily="18" charset="0"/>
          </a:endParaRPr>
        </a:p>
      </dsp:txBody>
      <dsp:txXfrm>
        <a:off x="1188132" y="504062"/>
        <a:ext cx="7020780" cy="504956"/>
      </dsp:txXfrm>
    </dsp:sp>
    <dsp:sp modelId="{9726EC6F-D322-4CD3-B489-1BE3DF7CE70B}">
      <dsp:nvSpPr>
        <dsp:cNvPr id="0" name=""/>
        <dsp:cNvSpPr/>
      </dsp:nvSpPr>
      <dsp:spPr>
        <a:xfrm>
          <a:off x="623769" y="1009912"/>
          <a:ext cx="1128725" cy="1128725"/>
        </a:xfrm>
        <a:prstGeom prst="pie">
          <a:avLst>
            <a:gd name="adj1" fmla="val 5400000"/>
            <a:gd name="adj2" fmla="val 16200000"/>
          </a:avLst>
        </a:prstGeom>
        <a:solidFill>
          <a:schemeClr val="accent1">
            <a:hueOff val="0"/>
            <a:satOff val="0"/>
            <a:lumOff val="0"/>
            <a:alphaOff val="0"/>
          </a:schemeClr>
        </a:solidFill>
        <a:ln>
          <a:noFill/>
        </a:ln>
        <a:effectLst>
          <a:glow rad="70000">
            <a:schemeClr val="accent1">
              <a:hueOff val="0"/>
              <a:satOff val="0"/>
              <a:lumOff val="0"/>
              <a:alphaOff val="0"/>
              <a:tint val="30000"/>
              <a:shade val="95000"/>
              <a:satMod val="300000"/>
              <a:alpha val="50000"/>
            </a:schemeClr>
          </a:glo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645AA564-2E9E-4954-AD87-AE01782CEC59}">
      <dsp:nvSpPr>
        <dsp:cNvPr id="0" name=""/>
        <dsp:cNvSpPr/>
      </dsp:nvSpPr>
      <dsp:spPr>
        <a:xfrm>
          <a:off x="1188132" y="1028265"/>
          <a:ext cx="7020780" cy="1128725"/>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cs-CZ" sz="1600" b="0" kern="1200" dirty="0" smtClean="0"/>
            <a:t>REGISTRAČNÍ ČÍSLO PROJEKTU</a:t>
          </a:r>
          <a:r>
            <a:rPr lang="cs-CZ" sz="1600" b="1" kern="1200" dirty="0" smtClean="0"/>
            <a:t>:   </a:t>
          </a:r>
          <a:r>
            <a:rPr lang="cs-CZ" sz="1800" b="1" kern="1200" dirty="0" smtClean="0">
              <a:latin typeface="Times New Roman" pitchFamily="18" charset="0"/>
              <a:cs typeface="Times New Roman" pitchFamily="18" charset="0"/>
            </a:rPr>
            <a:t>CZ.1.07/1.4.00/21.2880</a:t>
          </a:r>
          <a:endParaRPr lang="cs-CZ" sz="1800" b="1" kern="1200" dirty="0">
            <a:latin typeface="Times New Roman" pitchFamily="18" charset="0"/>
            <a:cs typeface="Times New Roman" pitchFamily="18" charset="0"/>
          </a:endParaRPr>
        </a:p>
      </dsp:txBody>
      <dsp:txXfrm>
        <a:off x="1188132" y="1028265"/>
        <a:ext cx="7020780" cy="504956"/>
      </dsp:txXfrm>
    </dsp:sp>
    <dsp:sp modelId="{26FD6024-A07F-46D0-8BC0-B5E595C5673D}">
      <dsp:nvSpPr>
        <dsp:cNvPr id="0" name=""/>
        <dsp:cNvSpPr/>
      </dsp:nvSpPr>
      <dsp:spPr>
        <a:xfrm>
          <a:off x="935653" y="1514868"/>
          <a:ext cx="504956" cy="504956"/>
        </a:xfrm>
        <a:prstGeom prst="pie">
          <a:avLst>
            <a:gd name="adj1" fmla="val 5400000"/>
            <a:gd name="adj2" fmla="val 16200000"/>
          </a:avLst>
        </a:prstGeom>
        <a:solidFill>
          <a:schemeClr val="accent1">
            <a:hueOff val="0"/>
            <a:satOff val="0"/>
            <a:lumOff val="0"/>
            <a:alphaOff val="0"/>
          </a:schemeClr>
        </a:solidFill>
        <a:ln>
          <a:noFill/>
        </a:ln>
        <a:effectLst>
          <a:glow rad="70000">
            <a:schemeClr val="accent1">
              <a:hueOff val="0"/>
              <a:satOff val="0"/>
              <a:lumOff val="0"/>
              <a:alphaOff val="0"/>
              <a:tint val="30000"/>
              <a:shade val="95000"/>
              <a:satMod val="300000"/>
              <a:alpha val="50000"/>
            </a:schemeClr>
          </a:glo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E73F1C26-6DCD-4001-88B9-355E01E2BCE7}">
      <dsp:nvSpPr>
        <dsp:cNvPr id="0" name=""/>
        <dsp:cNvSpPr/>
      </dsp:nvSpPr>
      <dsp:spPr>
        <a:xfrm>
          <a:off x="1188132" y="1533071"/>
          <a:ext cx="7020780" cy="504956"/>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l" defTabSz="711200">
            <a:lnSpc>
              <a:spcPct val="90000"/>
            </a:lnSpc>
            <a:spcBef>
              <a:spcPct val="0"/>
            </a:spcBef>
            <a:spcAft>
              <a:spcPct val="35000"/>
            </a:spcAft>
          </a:pPr>
          <a:r>
            <a:rPr lang="cs-CZ" sz="1600" b="0" kern="1200" dirty="0" smtClean="0"/>
            <a:t>ŠABLONA</a:t>
          </a:r>
          <a:r>
            <a:rPr lang="cs-CZ" sz="1600" b="1" kern="1200" dirty="0" smtClean="0"/>
            <a:t>:         </a:t>
          </a:r>
          <a:r>
            <a:rPr lang="cs-CZ" sz="1600" b="1" kern="1200" dirty="0" smtClean="0">
              <a:latin typeface="Times New Roman" pitchFamily="18" charset="0"/>
              <a:cs typeface="Times New Roman" pitchFamily="18" charset="0"/>
            </a:rPr>
            <a:t>III/2 Inovace a zkvalitnění výuky prostřednictvím ICT</a:t>
          </a:r>
          <a:endParaRPr lang="cs-CZ" sz="1600" b="1" kern="1200" dirty="0">
            <a:latin typeface="Times New Roman" pitchFamily="18" charset="0"/>
            <a:cs typeface="Times New Roman" pitchFamily="18" charset="0"/>
          </a:endParaRPr>
        </a:p>
      </dsp:txBody>
      <dsp:txXfrm>
        <a:off x="1188132" y="1533071"/>
        <a:ext cx="7020780" cy="504956"/>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26.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7DBBE16-9E90-4959-BE01-D54027AE1B2C}" type="datetimeFigureOut">
              <a:rPr lang="cs-CZ" smtClean="0"/>
              <a:pPr/>
              <a:t>11.7.2012</a:t>
            </a:fld>
            <a:endParaRPr lang="cs-CZ" dirty="0"/>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dirty="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dirty="0"/>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AEA4A08-DC80-4130-BB96-33450F22B6FA}" type="slidenum">
              <a:rPr lang="cs-CZ" smtClean="0"/>
              <a:pPr/>
              <a:t>‹#›</a:t>
            </a:fld>
            <a:endParaRPr lang="cs-CZ" dirty="0"/>
          </a:p>
        </p:txBody>
      </p:sp>
    </p:spTree>
    <p:extLst>
      <p:ext uri="{BB962C8B-B14F-4D97-AF65-F5344CB8AC3E}">
        <p14:creationId xmlns:p14="http://schemas.microsoft.com/office/powerpoint/2010/main" val="1469308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2AEA4A08-DC80-4130-BB96-33450F22B6FA}" type="slidenum">
              <a:rPr lang="cs-CZ" smtClean="0"/>
              <a:pPr/>
              <a:t>10</a:t>
            </a:fld>
            <a:endParaRPr lang="cs-CZ"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5.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7.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8.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9.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0.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2">
        <a:schemeClr val="bg2"/>
      </p:bgRef>
    </p:bg>
    <p:spTree>
      <p:nvGrpSpPr>
        <p:cNvPr id="1" name=""/>
        <p:cNvGrpSpPr/>
        <p:nvPr/>
      </p:nvGrpSpPr>
      <p:grpSpPr>
        <a:xfrm>
          <a:off x="0" y="0"/>
          <a:ext cx="0" cy="0"/>
          <a:chOff x="0" y="0"/>
          <a:chExt cx="0" cy="0"/>
        </a:xfrm>
      </p:grpSpPr>
      <p:sp>
        <p:nvSpPr>
          <p:cNvPr id="7" name="Volný tvar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dirty="0"/>
          </a:p>
        </p:txBody>
      </p:sp>
      <p:sp>
        <p:nvSpPr>
          <p:cNvPr id="8" name="Volný tvar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dirty="0"/>
          </a:p>
        </p:txBody>
      </p:sp>
      <p:sp>
        <p:nvSpPr>
          <p:cNvPr id="9" name="Nadpis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cs-CZ" smtClean="0"/>
              <a:t>Klepnutím lze upravit styl předlohy nadpisů.</a:t>
            </a:r>
            <a:endParaRPr kumimoji="0" lang="en-US"/>
          </a:p>
        </p:txBody>
      </p:sp>
      <p:sp>
        <p:nvSpPr>
          <p:cNvPr id="17" name="Podnadpis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30" name="Zástupný symbol pro datum 29"/>
          <p:cNvSpPr>
            <a:spLocks noGrp="1"/>
          </p:cNvSpPr>
          <p:nvPr>
            <p:ph type="dt" sz="half" idx="10"/>
          </p:nvPr>
        </p:nvSpPr>
        <p:spPr/>
        <p:txBody>
          <a:bodyPr/>
          <a:lstStyle/>
          <a:p>
            <a:fld id="{48DF884C-B05F-4B0F-B943-2F36183FB752}" type="datetimeFigureOut">
              <a:rPr lang="cs-CZ" smtClean="0"/>
              <a:pPr/>
              <a:t>11.7.2012</a:t>
            </a:fld>
            <a:endParaRPr lang="cs-CZ" dirty="0"/>
          </a:p>
        </p:txBody>
      </p:sp>
      <p:sp>
        <p:nvSpPr>
          <p:cNvPr id="19" name="Zástupný symbol pro zápatí 18"/>
          <p:cNvSpPr>
            <a:spLocks noGrp="1"/>
          </p:cNvSpPr>
          <p:nvPr>
            <p:ph type="ftr" sz="quarter" idx="11"/>
          </p:nvPr>
        </p:nvSpPr>
        <p:spPr/>
        <p:txBody>
          <a:bodyPr/>
          <a:lstStyle/>
          <a:p>
            <a:endParaRPr lang="cs-CZ" dirty="0"/>
          </a:p>
        </p:txBody>
      </p:sp>
      <p:sp>
        <p:nvSpPr>
          <p:cNvPr id="27" name="Zástupný symbol pro číslo snímku 26"/>
          <p:cNvSpPr>
            <a:spLocks noGrp="1"/>
          </p:cNvSpPr>
          <p:nvPr>
            <p:ph type="sldNum" sz="quarter" idx="12"/>
          </p:nvPr>
        </p:nvSpPr>
        <p:spPr/>
        <p:txBody>
          <a:bodyPr/>
          <a:lstStyle/>
          <a:p>
            <a:fld id="{EC539466-2386-49DA-8073-787AA4B39452}" type="slidenum">
              <a:rPr lang="cs-CZ" smtClean="0"/>
              <a:pPr/>
              <a:t>‹#›</a:t>
            </a:fld>
            <a:endParaRPr lang="cs-CZ" dirty="0"/>
          </a:p>
        </p:txBody>
      </p:sp>
    </p:spTree>
  </p:cSld>
  <p:clrMapOvr>
    <a:overrideClrMapping bg1="dk1" tx1="lt1" bg2="dk2" tx2="lt2" accent1="accent1" accent2="accent2" accent3="accent3" accent4="accent4" accent5="accent5" accent6="accent6" hlink="hlink" folHlink="folHlink"/>
  </p:clrMapOvr>
  <p:transition spd="slow">
    <p:newsflash/>
    <p:sndAc>
      <p:stSnd>
        <p:snd r:embed="rId1" name="voltage.wav"/>
      </p:stSnd>
    </p:sndAc>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lgn="l">
              <a:defRPr/>
            </a:lvl1pPr>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48DF884C-B05F-4B0F-B943-2F36183FB752}" type="datetimeFigureOut">
              <a:rPr lang="cs-CZ" smtClean="0"/>
              <a:pPr/>
              <a:t>11.7.2012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EC539466-2386-49DA-8073-787AA4B39452}" type="slidenum">
              <a:rPr lang="cs-CZ" smtClean="0"/>
              <a:pPr/>
              <a:t>‹#›</a:t>
            </a:fld>
            <a:endParaRPr lang="cs-CZ" dirty="0"/>
          </a:p>
        </p:txBody>
      </p:sp>
    </p:spTree>
  </p:cSld>
  <p:clrMapOvr>
    <a:masterClrMapping/>
  </p:clrMapOvr>
  <p:transition spd="slow">
    <p:newsflash/>
    <p:sndAc>
      <p:stSnd>
        <p:snd r:embed="rId1" name="voltage.wav"/>
      </p:stSnd>
    </p:sndAc>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2">
        <a:schemeClr val="bg2"/>
      </p:bgRef>
    </p:bg>
    <p:spTree>
      <p:nvGrpSpPr>
        <p:cNvPr id="1" name=""/>
        <p:cNvGrpSpPr/>
        <p:nvPr/>
      </p:nvGrpSpPr>
      <p:grpSpPr>
        <a:xfrm>
          <a:off x="0" y="0"/>
          <a:ext cx="0" cy="0"/>
          <a:chOff x="0" y="0"/>
          <a:chExt cx="0" cy="0"/>
        </a:xfrm>
      </p:grpSpPr>
      <p:sp>
        <p:nvSpPr>
          <p:cNvPr id="7" name="Volný tvar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dirty="0"/>
          </a:p>
        </p:txBody>
      </p:sp>
      <p:sp>
        <p:nvSpPr>
          <p:cNvPr id="9" name="Volný tvar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dirty="0"/>
          </a:p>
        </p:txBody>
      </p:sp>
      <p:sp>
        <p:nvSpPr>
          <p:cNvPr id="2" name="Nadpis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p>
            <a:fld id="{48DF884C-B05F-4B0F-B943-2F36183FB752}" type="datetimeFigureOut">
              <a:rPr lang="cs-CZ" smtClean="0"/>
              <a:pPr/>
              <a:t>11.7.2012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EC539466-2386-49DA-8073-787AA4B39452}" type="slidenum">
              <a:rPr lang="cs-CZ" smtClean="0"/>
              <a:pPr/>
              <a:t>‹#›</a:t>
            </a:fld>
            <a:endParaRPr lang="cs-CZ" dirty="0"/>
          </a:p>
        </p:txBody>
      </p:sp>
    </p:spTree>
  </p:cSld>
  <p:clrMapOvr>
    <a:overrideClrMapping bg1="dk1" tx1="lt1" bg2="dk2" tx2="lt2" accent1="accent1" accent2="accent2" accent3="accent3" accent4="accent4" accent5="accent5" accent6="accent6" hlink="hlink" folHlink="folHlink"/>
  </p:clrMapOvr>
  <p:transition spd="slow">
    <p:newsflash/>
    <p:sndAc>
      <p:stSnd>
        <p:snd r:embed="rId1" name="voltage.wav"/>
      </p:stSnd>
    </p:sndAc>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7467600" cy="1143000"/>
          </a:xfrm>
        </p:spPr>
        <p:txBody>
          <a:bodyPr/>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26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48DF884C-B05F-4B0F-B943-2F36183FB752}" type="datetimeFigureOut">
              <a:rPr lang="cs-CZ" smtClean="0"/>
              <a:pPr/>
              <a:t>11.7.2012</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EC539466-2386-49DA-8073-787AA4B39452}" type="slidenum">
              <a:rPr lang="cs-CZ" smtClean="0"/>
              <a:pPr/>
              <a:t>‹#›</a:t>
            </a:fld>
            <a:endParaRPr lang="cs-CZ" dirty="0"/>
          </a:p>
        </p:txBody>
      </p:sp>
    </p:spTree>
  </p:cSld>
  <p:clrMapOvr>
    <a:masterClrMapping/>
  </p:clrMapOvr>
  <p:transition spd="slow">
    <p:newsflash/>
    <p:sndAc>
      <p:stSnd>
        <p:snd r:embed="rId1" name="voltage.wav"/>
      </p:stSnd>
    </p:sndAc>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8229600" cy="1143000"/>
          </a:xfrm>
        </p:spPr>
        <p:txBody>
          <a:bodyPr anchor="ctr"/>
          <a:lstStyle>
            <a:lvl1pPr>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p>
            <a:fld id="{48DF884C-B05F-4B0F-B943-2F36183FB752}" type="datetimeFigureOut">
              <a:rPr lang="cs-CZ" smtClean="0"/>
              <a:pPr/>
              <a:t>11.7.2012</a:t>
            </a:fld>
            <a:endParaRPr lang="cs-CZ" dirty="0"/>
          </a:p>
        </p:txBody>
      </p:sp>
      <p:sp>
        <p:nvSpPr>
          <p:cNvPr id="8" name="Zástupný symbol pro zápatí 7"/>
          <p:cNvSpPr>
            <a:spLocks noGrp="1"/>
          </p:cNvSpPr>
          <p:nvPr>
            <p:ph type="ftr" sz="quarter" idx="11"/>
          </p:nvPr>
        </p:nvSpPr>
        <p:spPr/>
        <p:txBody>
          <a:bodyPr/>
          <a:lstStyle/>
          <a:p>
            <a:endParaRPr lang="cs-CZ" dirty="0"/>
          </a:p>
        </p:txBody>
      </p:sp>
      <p:sp>
        <p:nvSpPr>
          <p:cNvPr id="9" name="Zástupný symbol pro číslo snímku 8"/>
          <p:cNvSpPr>
            <a:spLocks noGrp="1"/>
          </p:cNvSpPr>
          <p:nvPr>
            <p:ph type="sldNum" sz="quarter" idx="12"/>
          </p:nvPr>
        </p:nvSpPr>
        <p:spPr/>
        <p:txBody>
          <a:bodyPr/>
          <a:lstStyle/>
          <a:p>
            <a:fld id="{EC539466-2386-49DA-8073-787AA4B39452}" type="slidenum">
              <a:rPr lang="cs-CZ" smtClean="0"/>
              <a:pPr/>
              <a:t>‹#›</a:t>
            </a:fld>
            <a:endParaRPr lang="cs-CZ" dirty="0"/>
          </a:p>
        </p:txBody>
      </p:sp>
    </p:spTree>
  </p:cSld>
  <p:clrMapOvr>
    <a:masterClrMapping/>
  </p:clrMapOvr>
  <p:transition spd="slow">
    <p:newsflash/>
    <p:sndAc>
      <p:stSnd>
        <p:snd r:embed="rId1" name="voltage.wav"/>
      </p:stSnd>
    </p:sndAc>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320"/>
            <a:ext cx="7470648" cy="1143000"/>
          </a:xfrm>
        </p:spPr>
        <p:txBody>
          <a:bodyPr anchor="ctr"/>
          <a:lstStyle>
            <a:lvl1pPr algn="l">
              <a:defRPr sz="4600"/>
            </a:lvl1pPr>
          </a:lstStyle>
          <a:p>
            <a:r>
              <a:rPr kumimoji="0" lang="cs-CZ" smtClean="0"/>
              <a:t>Klepnutím lze upravit styl předlohy nadpisů.</a:t>
            </a:r>
            <a:endParaRPr kumimoji="0" lang="en-US"/>
          </a:p>
        </p:txBody>
      </p:sp>
      <p:sp>
        <p:nvSpPr>
          <p:cNvPr id="7" name="Zástupný symbol pro datum 6"/>
          <p:cNvSpPr>
            <a:spLocks noGrp="1"/>
          </p:cNvSpPr>
          <p:nvPr>
            <p:ph type="dt" sz="half" idx="10"/>
          </p:nvPr>
        </p:nvSpPr>
        <p:spPr/>
        <p:txBody>
          <a:bodyPr/>
          <a:lstStyle/>
          <a:p>
            <a:fld id="{48DF884C-B05F-4B0F-B943-2F36183FB752}" type="datetimeFigureOut">
              <a:rPr lang="cs-CZ" smtClean="0"/>
              <a:pPr/>
              <a:t>11.7.2012</a:t>
            </a:fld>
            <a:endParaRPr lang="cs-CZ" dirty="0"/>
          </a:p>
        </p:txBody>
      </p:sp>
      <p:sp>
        <p:nvSpPr>
          <p:cNvPr id="8" name="Zástupný symbol pro číslo snímku 7"/>
          <p:cNvSpPr>
            <a:spLocks noGrp="1"/>
          </p:cNvSpPr>
          <p:nvPr>
            <p:ph type="sldNum" sz="quarter" idx="11"/>
          </p:nvPr>
        </p:nvSpPr>
        <p:spPr/>
        <p:txBody>
          <a:bodyPr/>
          <a:lstStyle/>
          <a:p>
            <a:fld id="{EC539466-2386-49DA-8073-787AA4B39452}" type="slidenum">
              <a:rPr lang="cs-CZ" smtClean="0"/>
              <a:pPr/>
              <a:t>‹#›</a:t>
            </a:fld>
            <a:endParaRPr lang="cs-CZ" dirty="0"/>
          </a:p>
        </p:txBody>
      </p:sp>
      <p:sp>
        <p:nvSpPr>
          <p:cNvPr id="9" name="Zástupný symbol pro zápatí 8"/>
          <p:cNvSpPr>
            <a:spLocks noGrp="1"/>
          </p:cNvSpPr>
          <p:nvPr>
            <p:ph type="ftr" sz="quarter" idx="12"/>
          </p:nvPr>
        </p:nvSpPr>
        <p:spPr/>
        <p:txBody>
          <a:bodyPr/>
          <a:lstStyle/>
          <a:p>
            <a:endParaRPr lang="cs-CZ" dirty="0"/>
          </a:p>
        </p:txBody>
      </p:sp>
    </p:spTree>
  </p:cSld>
  <p:clrMapOvr>
    <a:masterClrMapping/>
  </p:clrMapOvr>
  <p:transition spd="slow">
    <p:newsflash/>
    <p:sndAc>
      <p:stSnd>
        <p:snd r:embed="rId1" name="voltage.wav"/>
      </p:stSnd>
    </p:sndAc>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48DF884C-B05F-4B0F-B943-2F36183FB752}" type="datetimeFigureOut">
              <a:rPr lang="cs-CZ" smtClean="0"/>
              <a:pPr/>
              <a:t>11.7.2012</a:t>
            </a:fld>
            <a:endParaRPr lang="cs-CZ" dirty="0"/>
          </a:p>
        </p:txBody>
      </p:sp>
      <p:sp>
        <p:nvSpPr>
          <p:cNvPr id="3" name="Zástupný symbol pro zápatí 2"/>
          <p:cNvSpPr>
            <a:spLocks noGrp="1"/>
          </p:cNvSpPr>
          <p:nvPr>
            <p:ph type="ftr" sz="quarter" idx="11"/>
          </p:nvPr>
        </p:nvSpPr>
        <p:spPr/>
        <p:txBody>
          <a:bodyPr/>
          <a:lstStyle/>
          <a:p>
            <a:endParaRPr lang="cs-CZ" dirty="0"/>
          </a:p>
        </p:txBody>
      </p:sp>
      <p:sp>
        <p:nvSpPr>
          <p:cNvPr id="4" name="Zástupný symbol pro číslo snímku 3"/>
          <p:cNvSpPr>
            <a:spLocks noGrp="1"/>
          </p:cNvSpPr>
          <p:nvPr>
            <p:ph type="sldNum" sz="quarter" idx="12"/>
          </p:nvPr>
        </p:nvSpPr>
        <p:spPr/>
        <p:txBody>
          <a:bodyPr/>
          <a:lstStyle/>
          <a:p>
            <a:fld id="{EC539466-2386-49DA-8073-787AA4B39452}" type="slidenum">
              <a:rPr lang="cs-CZ" smtClean="0"/>
              <a:pPr/>
              <a:t>‹#›</a:t>
            </a:fld>
            <a:endParaRPr lang="cs-CZ" dirty="0"/>
          </a:p>
        </p:txBody>
      </p:sp>
    </p:spTree>
  </p:cSld>
  <p:clrMapOvr>
    <a:masterClrMapping/>
  </p:clrMapOvr>
  <p:transition spd="slow">
    <p:newsflash/>
    <p:sndAc>
      <p:stSnd>
        <p:snd r:embed="rId1" name="voltage.wav"/>
      </p:stSnd>
    </p:sndAc>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48DF884C-B05F-4B0F-B943-2F36183FB752}" type="datetimeFigureOut">
              <a:rPr lang="cs-CZ" smtClean="0"/>
              <a:pPr/>
              <a:t>11.7.2012</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a:xfrm>
            <a:off x="8156448" y="6422064"/>
            <a:ext cx="762000" cy="365125"/>
          </a:xfrm>
        </p:spPr>
        <p:txBody>
          <a:bodyPr/>
          <a:lstStyle/>
          <a:p>
            <a:fld id="{EC539466-2386-49DA-8073-787AA4B39452}" type="slidenum">
              <a:rPr lang="cs-CZ" smtClean="0"/>
              <a:pPr/>
              <a:t>‹#›</a:t>
            </a:fld>
            <a:endParaRPr lang="cs-CZ" dirty="0"/>
          </a:p>
        </p:txBody>
      </p:sp>
    </p:spTree>
  </p:cSld>
  <p:clrMapOvr>
    <a:masterClrMapping/>
  </p:clrMapOvr>
  <p:transition spd="slow">
    <p:newsflash/>
    <p:sndAc>
      <p:stSnd>
        <p:snd r:embed="rId1" name="voltage.wav"/>
      </p:stSnd>
    </p:sndAc>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cs-CZ" dirty="0" smtClean="0"/>
              <a:t>Klepnutím na ikonu přidáte obrázek.</a:t>
            </a:r>
            <a:endParaRPr kumimoji="0" lang="en-US" dirty="0"/>
          </a:p>
        </p:txBody>
      </p:sp>
      <p:sp>
        <p:nvSpPr>
          <p:cNvPr id="4" name="Zástupný symbol pro text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a:xfrm>
            <a:off x="457200" y="6422064"/>
            <a:ext cx="2133600" cy="365125"/>
          </a:xfrm>
        </p:spPr>
        <p:txBody>
          <a:bodyPr/>
          <a:lstStyle/>
          <a:p>
            <a:fld id="{48DF884C-B05F-4B0F-B943-2F36183FB752}" type="datetimeFigureOut">
              <a:rPr lang="cs-CZ" smtClean="0"/>
              <a:pPr/>
              <a:t>11.7.2012</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EC539466-2386-49DA-8073-787AA4B39452}" type="slidenum">
              <a:rPr lang="cs-CZ" smtClean="0"/>
              <a:pPr/>
              <a:t>‹#›</a:t>
            </a:fld>
            <a:endParaRPr lang="cs-CZ" dirty="0"/>
          </a:p>
        </p:txBody>
      </p:sp>
    </p:spTree>
  </p:cSld>
  <p:clrMapOvr>
    <a:masterClrMapping/>
  </p:clrMapOvr>
  <p:transition spd="slow">
    <p:newsflash/>
    <p:sndAc>
      <p:stSnd>
        <p:snd r:embed="rId1" name="voltage.wav"/>
      </p:stSnd>
    </p:sndAc>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48DF884C-B05F-4B0F-B943-2F36183FB752}" type="datetimeFigureOut">
              <a:rPr lang="cs-CZ" smtClean="0"/>
              <a:pPr/>
              <a:t>11.7.2012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EC539466-2386-49DA-8073-787AA4B39452}" type="slidenum">
              <a:rPr lang="cs-CZ" smtClean="0"/>
              <a:pPr/>
              <a:t>‹#›</a:t>
            </a:fld>
            <a:endParaRPr lang="cs-CZ" dirty="0"/>
          </a:p>
        </p:txBody>
      </p:sp>
    </p:spTree>
  </p:cSld>
  <p:clrMapOvr>
    <a:masterClrMapping/>
  </p:clrMapOvr>
  <p:transition spd="slow">
    <p:newsflash/>
    <p:sndAc>
      <p:stSnd>
        <p:snd r:embed="rId1" name="voltage.wav"/>
      </p:stSnd>
    </p:sndAc>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48DF884C-B05F-4B0F-B943-2F36183FB752}" type="datetimeFigureOut">
              <a:rPr lang="cs-CZ" smtClean="0"/>
              <a:pPr/>
              <a:t>11.7.2012</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EC539466-2386-49DA-8073-787AA4B39452}" type="slidenum">
              <a:rPr lang="cs-CZ" smtClean="0"/>
              <a:pPr/>
              <a:t>‹#›</a:t>
            </a:fld>
            <a:endParaRPr lang="cs-CZ" dirty="0"/>
          </a:p>
        </p:txBody>
      </p:sp>
    </p:spTree>
  </p:cSld>
  <p:clrMapOvr>
    <a:masterClrMapping/>
  </p:clrMapOvr>
  <p:transition spd="slow">
    <p:newsflash/>
    <p:sndAc>
      <p:stSnd>
        <p:snd r:embed="rId1" name="voltage.wav"/>
      </p:stSnd>
    </p:sndAc>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audio" Target="../media/audio1.wav"/><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2" name="Volný tvar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dirty="0"/>
          </a:p>
        </p:txBody>
      </p:sp>
      <p:sp>
        <p:nvSpPr>
          <p:cNvPr id="16" name="Volný tvar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dirty="0"/>
          </a:p>
        </p:txBody>
      </p:sp>
      <p:sp>
        <p:nvSpPr>
          <p:cNvPr id="9" name="Zástupný symbol pro nadpis 8"/>
          <p:cNvSpPr>
            <a:spLocks noGrp="1"/>
          </p:cNvSpPr>
          <p:nvPr>
            <p:ph type="title"/>
          </p:nvPr>
        </p:nvSpPr>
        <p:spPr>
          <a:xfrm>
            <a:off x="457200" y="274638"/>
            <a:ext cx="7467600" cy="1143000"/>
          </a:xfrm>
          <a:prstGeom prst="rect">
            <a:avLst/>
          </a:prstGeom>
        </p:spPr>
        <p:txBody>
          <a:bodyPr vert="horz" lIns="45720" rIns="45720" anchor="ctr">
            <a:normAutofit/>
          </a:bodyPr>
          <a:lstStyle/>
          <a:p>
            <a:r>
              <a:rPr kumimoji="0" lang="cs-CZ" smtClean="0"/>
              <a:t>Klepnutím lze upravit styl předlohy nadpisů.</a:t>
            </a:r>
            <a:endParaRPr kumimoji="0" lang="en-US"/>
          </a:p>
        </p:txBody>
      </p:sp>
      <p:sp>
        <p:nvSpPr>
          <p:cNvPr id="30" name="Zástupný symbol pro text 29"/>
          <p:cNvSpPr>
            <a:spLocks noGrp="1"/>
          </p:cNvSpPr>
          <p:nvPr>
            <p:ph type="body" idx="1"/>
          </p:nvPr>
        </p:nvSpPr>
        <p:spPr>
          <a:xfrm>
            <a:off x="457200" y="1600200"/>
            <a:ext cx="7467600" cy="4525963"/>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Zástupný symbol pro datum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fld id="{48DF884C-B05F-4B0F-B943-2F36183FB752}" type="datetimeFigureOut">
              <a:rPr lang="cs-CZ" smtClean="0"/>
              <a:pPr/>
              <a:t>11.7.2012</a:t>
            </a:fld>
            <a:endParaRPr lang="cs-CZ" dirty="0"/>
          </a:p>
        </p:txBody>
      </p:sp>
      <p:sp>
        <p:nvSpPr>
          <p:cNvPr id="22" name="Zástupný symbol pro zápatí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endParaRPr lang="cs-CZ" dirty="0"/>
          </a:p>
        </p:txBody>
      </p:sp>
      <p:sp>
        <p:nvSpPr>
          <p:cNvPr id="18" name="Zástupný symbol pro číslo snímku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fld id="{EC539466-2386-49DA-8073-787AA4B39452}" type="slidenum">
              <a:rPr lang="cs-CZ" smtClean="0"/>
              <a:pPr/>
              <a:t>‹#›</a:t>
            </a:fld>
            <a:endParaRPr lang="cs-CZ" dirty="0"/>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slow">
    <p:newsflash/>
    <p:sndAc>
      <p:stSnd>
        <p:snd r:embed="rId13" name="voltage.wav"/>
      </p:stSnd>
    </p:sndAc>
  </p:transition>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audio" Target="../media/audio1.wav"/><Relationship Id="rId1" Type="http://schemas.openxmlformats.org/officeDocument/2006/relationships/slideLayout" Target="../slideLayouts/slideLayout2.xml"/><Relationship Id="rId5" Type="http://schemas.openxmlformats.org/officeDocument/2006/relationships/image" Target="../media/image4.wmf"/><Relationship Id="rId4" Type="http://schemas.openxmlformats.org/officeDocument/2006/relationships/image" Target="../media/image3.wmf"/></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image" Target="../media/image8.wmf"/><Relationship Id="rId5" Type="http://schemas.openxmlformats.org/officeDocument/2006/relationships/image" Target="../media/image7.wmf"/><Relationship Id="rId4" Type="http://schemas.openxmlformats.org/officeDocument/2006/relationships/image" Target="../media/image6.wmf"/></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audio" Target="../media/audio1.wav"/><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audio" Target="../media/audio1.wav"/><Relationship Id="rId1" Type="http://schemas.openxmlformats.org/officeDocument/2006/relationships/slideLayout" Target="../slideLayouts/slideLayout4.xml"/><Relationship Id="rId4" Type="http://schemas.openxmlformats.org/officeDocument/2006/relationships/image" Target="../media/image13.wmf"/></Relationships>
</file>

<file path=ppt/slides/_rels/slide10.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audio" Target="../media/audio1.wav"/><Relationship Id="rId1" Type="http://schemas.openxmlformats.org/officeDocument/2006/relationships/slideLayout" Target="../slideLayouts/slideLayout4.xml"/><Relationship Id="rId6" Type="http://schemas.openxmlformats.org/officeDocument/2006/relationships/image" Target="../media/image18.wmf"/><Relationship Id="rId5" Type="http://schemas.openxmlformats.org/officeDocument/2006/relationships/image" Target="../media/image17.png"/><Relationship Id="rId4" Type="http://schemas.openxmlformats.org/officeDocument/2006/relationships/image" Target="../media/image16.wmf"/></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audio" Target="../media/audio1.wav"/><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image" Target="../media/image21.wmf"/></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audio" Target="../media/audio1.wav"/><Relationship Id="rId1" Type="http://schemas.openxmlformats.org/officeDocument/2006/relationships/slideLayout" Target="../slideLayouts/slideLayout4.xml"/><Relationship Id="rId4" Type="http://schemas.openxmlformats.org/officeDocument/2006/relationships/image" Target="../media/image23.wmf"/></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image" Target="../media/image25.wmf"/></Relationships>
</file>

<file path=ppt/slides/_rels/slide16.xml.rels><?xml version="1.0" encoding="UTF-8" standalone="yes"?>
<Relationships xmlns="http://schemas.openxmlformats.org/package/2006/relationships"><Relationship Id="rId8" Type="http://schemas.openxmlformats.org/officeDocument/2006/relationships/hyperlink" Target="http://cs.wikipedia.org/wiki/Soubor:Zeus_Otricoli_Pio-Clementino_Inv257.jpg" TargetMode="External"/><Relationship Id="rId3" Type="http://schemas.openxmlformats.org/officeDocument/2006/relationships/hyperlink" Target="http://cs.wikipedia.org/wiki/Soubor:Jan_Vil&#237;mek_-_Alois_Jir&#225;sek.jpg" TargetMode="External"/><Relationship Id="rId7" Type="http://schemas.openxmlformats.org/officeDocument/2006/relationships/hyperlink" Target="http://cs.wikipedia.org/wiki/Soubor:Gustave_Moreau_Orph&#233;e_1865.jpg" TargetMode="External"/><Relationship Id="rId2" Type="http://schemas.openxmlformats.org/officeDocument/2006/relationships/audio" Target="../media/audio1.wav"/><Relationship Id="rId1" Type="http://schemas.openxmlformats.org/officeDocument/2006/relationships/slideLayout" Target="../slideLayouts/slideLayout4.xml"/><Relationship Id="rId6" Type="http://schemas.openxmlformats.org/officeDocument/2006/relationships/hyperlink" Target="http://cs.wikipedia.org/wiki/Soubor:GustaveMoreau04.jpg" TargetMode="External"/><Relationship Id="rId5" Type="http://schemas.openxmlformats.org/officeDocument/2006/relationships/hyperlink" Target="http://cs.wikipedia.org/wiki/Soubor:Eduard-peti&#353;ka.jpg" TargetMode="External"/><Relationship Id="rId4" Type="http://schemas.openxmlformats.org/officeDocument/2006/relationships/hyperlink" Target="http://cs.wikipedia.org/wiki/Soubor:Gustave_Moreau_006.jpg" TargetMode="External"/></Relationships>
</file>

<file path=ppt/slides/_rels/slide1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Layout" Target="../slideLayouts/slideLayout7.xml"/><Relationship Id="rId1" Type="http://schemas.openxmlformats.org/officeDocument/2006/relationships/vmlDrawing" Target="../drawings/vmlDrawing1.vml"/><Relationship Id="rId6" Type="http://schemas.openxmlformats.org/officeDocument/2006/relationships/image" Target="../media/image26.emf"/><Relationship Id="rId5" Type="http://schemas.openxmlformats.org/officeDocument/2006/relationships/oleObject" Target="../embeddings/Dokument_aplikace_Microsoft_Word_97_20031.doc"/><Relationship Id="rId4" Type="http://schemas.openxmlformats.org/officeDocument/2006/relationships/oleObject" Target="../embeddings/oleObject1.bin"/></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024592505"/>
              </p:ext>
            </p:extLst>
          </p:nvPr>
        </p:nvGraphicFramePr>
        <p:xfrm>
          <a:off x="539552" y="404664"/>
          <a:ext cx="8208912" cy="23762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Tabulka 4"/>
          <p:cNvGraphicFramePr>
            <a:graphicFrameLocks noGrp="1"/>
          </p:cNvGraphicFramePr>
          <p:nvPr>
            <p:extLst>
              <p:ext uri="{D42A27DB-BD31-4B8C-83A1-F6EECF244321}">
                <p14:modId xmlns:p14="http://schemas.microsoft.com/office/powerpoint/2010/main" val="3996907065"/>
              </p:ext>
            </p:extLst>
          </p:nvPr>
        </p:nvGraphicFramePr>
        <p:xfrm>
          <a:off x="1691680" y="2852936"/>
          <a:ext cx="7056784" cy="2214941"/>
        </p:xfrm>
        <a:graphic>
          <a:graphicData uri="http://schemas.openxmlformats.org/drawingml/2006/table">
            <a:tbl>
              <a:tblPr firstRow="1" bandRow="1">
                <a:effectLst/>
                <a:tableStyleId>{5C22544A-7EE6-4342-B048-85BDC9FD1C3A}</a:tableStyleId>
              </a:tblPr>
              <a:tblGrid>
                <a:gridCol w="2940327"/>
                <a:gridCol w="4116457"/>
              </a:tblGrid>
              <a:tr h="312035">
                <a:tc>
                  <a:txBody>
                    <a:bodyPr/>
                    <a:lstStyle/>
                    <a:p>
                      <a:r>
                        <a:rPr lang="cs-CZ" sz="1400" b="0" dirty="0" smtClean="0">
                          <a:latin typeface="Calibri" pitchFamily="34" charset="0"/>
                          <a:cs typeface="Calibri" pitchFamily="34" charset="0"/>
                        </a:rPr>
                        <a:t>NÁZEV</a:t>
                      </a:r>
                      <a:r>
                        <a:rPr lang="cs-CZ" sz="1400" b="0" baseline="0" dirty="0" smtClean="0">
                          <a:latin typeface="Calibri" pitchFamily="34" charset="0"/>
                          <a:cs typeface="Calibri" pitchFamily="34" charset="0"/>
                        </a:rPr>
                        <a:t> A ČÍSLO MATERIÁLU:</a:t>
                      </a:r>
                      <a:endParaRPr lang="cs-CZ" sz="1400" b="0" dirty="0">
                        <a:latin typeface="Calibri" pitchFamily="34" charset="0"/>
                        <a:cs typeface="Calibri" pitchFamily="34" charset="0"/>
                      </a:endParaRPr>
                    </a:p>
                  </a:txBody>
                  <a:tcPr>
                    <a:lnL w="19050" cap="flat" cmpd="sng" algn="ctr">
                      <a:solidFill>
                        <a:schemeClr val="tx1"/>
                      </a:solidFill>
                      <a:prstDash val="solid"/>
                      <a:round/>
                      <a:headEnd type="none" w="med" len="med"/>
                      <a:tailEnd type="none" w="med" len="med"/>
                    </a:lnL>
                    <a:lnT w="19050" cap="flat" cmpd="sng" algn="ctr">
                      <a:solidFill>
                        <a:schemeClr val="tx1"/>
                      </a:solidFill>
                      <a:prstDash val="solid"/>
                      <a:round/>
                      <a:headEnd type="none" w="med" len="med"/>
                      <a:tailEnd type="none" w="med" len="med"/>
                    </a:lnT>
                  </a:tcPr>
                </a:tc>
                <a:tc>
                  <a:txBody>
                    <a:bodyPr/>
                    <a:lstStyle/>
                    <a:p>
                      <a:r>
                        <a:rPr lang="cs-CZ" sz="1600" smtClean="0">
                          <a:latin typeface="Times New Roman" pitchFamily="18" charset="0"/>
                          <a:cs typeface="Times New Roman" pitchFamily="18" charset="0"/>
                        </a:rPr>
                        <a:t>VY_32_INOVACE_12_S05-</a:t>
                      </a:r>
                      <a:r>
                        <a:rPr lang="cs-CZ" sz="1600" dirty="0" err="1" smtClean="0">
                          <a:latin typeface="Times New Roman" pitchFamily="18" charset="0"/>
                          <a:cs typeface="Times New Roman" pitchFamily="18" charset="0"/>
                        </a:rPr>
                        <a:t>Čj</a:t>
                      </a:r>
                      <a:r>
                        <a:rPr lang="cs-CZ" sz="1600" dirty="0" smtClean="0">
                          <a:latin typeface="Times New Roman" pitchFamily="18" charset="0"/>
                          <a:cs typeface="Times New Roman" pitchFamily="18" charset="0"/>
                        </a:rPr>
                        <a:t>-9</a:t>
                      </a:r>
                      <a:endParaRPr lang="cs-CZ" sz="1600" dirty="0">
                        <a:latin typeface="Times New Roman" pitchFamily="18" charset="0"/>
                        <a:cs typeface="Times New Roman" pitchFamily="18" charset="0"/>
                      </a:endParaRPr>
                    </a:p>
                  </a:txBody>
                  <a:tcPr>
                    <a:lnR w="19050" cap="flat" cmpd="sng" algn="ctr">
                      <a:solidFill>
                        <a:schemeClr val="tx1"/>
                      </a:solidFill>
                      <a:prstDash val="solid"/>
                      <a:round/>
                      <a:headEnd type="none" w="med" len="med"/>
                      <a:tailEnd type="none" w="med" len="med"/>
                    </a:lnR>
                    <a:lnT w="19050" cap="flat" cmpd="sng" algn="ctr">
                      <a:solidFill>
                        <a:schemeClr val="tx1"/>
                      </a:solidFill>
                      <a:prstDash val="solid"/>
                      <a:round/>
                      <a:headEnd type="none" w="med" len="med"/>
                      <a:tailEnd type="none" w="med" len="med"/>
                    </a:lnT>
                  </a:tcPr>
                </a:tc>
              </a:tr>
              <a:tr h="312035">
                <a:tc>
                  <a:txBody>
                    <a:bodyPr/>
                    <a:lstStyle/>
                    <a:p>
                      <a:r>
                        <a:rPr lang="cs-CZ" sz="1400" dirty="0" smtClean="0">
                          <a:latin typeface="Calibri" pitchFamily="34" charset="0"/>
                          <a:cs typeface="Calibri" pitchFamily="34" charset="0"/>
                        </a:rPr>
                        <a:t>VYTVOŘENO:</a:t>
                      </a:r>
                      <a:endParaRPr lang="cs-CZ" sz="1400" dirty="0">
                        <a:latin typeface="Calibri" pitchFamily="34" charset="0"/>
                        <a:cs typeface="Calibri" pitchFamily="34" charset="0"/>
                      </a:endParaRPr>
                    </a:p>
                  </a:txBody>
                  <a:tcPr>
                    <a:lnL w="19050" cap="flat" cmpd="sng" algn="ctr">
                      <a:solidFill>
                        <a:schemeClr val="tx1"/>
                      </a:solidFill>
                      <a:prstDash val="solid"/>
                      <a:round/>
                      <a:headEnd type="none" w="med" len="med"/>
                      <a:tailEnd type="none" w="med" len="med"/>
                    </a:lnL>
                  </a:tcPr>
                </a:tc>
                <a:tc>
                  <a:txBody>
                    <a:bodyPr/>
                    <a:lstStyle/>
                    <a:p>
                      <a:r>
                        <a:rPr lang="cs-CZ" sz="1400" b="1" dirty="0" smtClean="0">
                          <a:latin typeface="Times New Roman" pitchFamily="18" charset="0"/>
                          <a:cs typeface="Times New Roman" pitchFamily="18" charset="0"/>
                        </a:rPr>
                        <a:t>duben 2012</a:t>
                      </a:r>
                      <a:endParaRPr lang="cs-CZ" sz="1400" b="1" dirty="0">
                        <a:latin typeface="Times New Roman" pitchFamily="18" charset="0"/>
                        <a:cs typeface="Times New Roman" pitchFamily="18" charset="0"/>
                      </a:endParaRPr>
                    </a:p>
                  </a:txBody>
                  <a:tcPr>
                    <a:lnR w="19050" cap="flat" cmpd="sng" algn="ctr">
                      <a:solidFill>
                        <a:schemeClr val="tx1"/>
                      </a:solidFill>
                      <a:prstDash val="solid"/>
                      <a:round/>
                      <a:headEnd type="none" w="med" len="med"/>
                      <a:tailEnd type="none" w="med" len="med"/>
                    </a:lnR>
                  </a:tcPr>
                </a:tc>
              </a:tr>
              <a:tr h="262694">
                <a:tc>
                  <a:txBody>
                    <a:bodyPr/>
                    <a:lstStyle/>
                    <a:p>
                      <a:r>
                        <a:rPr lang="cs-CZ" sz="1400" dirty="0" smtClean="0">
                          <a:latin typeface="Calibri" pitchFamily="34" charset="0"/>
                          <a:cs typeface="Calibri" pitchFamily="34" charset="0"/>
                        </a:rPr>
                        <a:t>AUTOR:</a:t>
                      </a:r>
                      <a:endParaRPr lang="cs-CZ" sz="1400" dirty="0">
                        <a:latin typeface="Calibri" pitchFamily="34" charset="0"/>
                        <a:cs typeface="Calibri" pitchFamily="34" charset="0"/>
                      </a:endParaRPr>
                    </a:p>
                  </a:txBody>
                  <a:tcPr>
                    <a:lnL w="19050" cap="flat" cmpd="sng" algn="ctr">
                      <a:solidFill>
                        <a:schemeClr val="tx1"/>
                      </a:solidFill>
                      <a:prstDash val="solid"/>
                      <a:round/>
                      <a:headEnd type="none" w="med" len="med"/>
                      <a:tailEnd type="none" w="med" len="med"/>
                    </a:lnL>
                  </a:tcPr>
                </a:tc>
                <a:tc>
                  <a:txBody>
                    <a:bodyPr/>
                    <a:lstStyle/>
                    <a:p>
                      <a:pPr algn="l"/>
                      <a:r>
                        <a:rPr lang="cs-CZ" sz="1400" b="1" dirty="0" smtClean="0">
                          <a:latin typeface="Times New Roman" pitchFamily="18" charset="0"/>
                          <a:cs typeface="Times New Roman" pitchFamily="18" charset="0"/>
                        </a:rPr>
                        <a:t>Jarmila</a:t>
                      </a:r>
                      <a:r>
                        <a:rPr lang="cs-CZ" sz="1400" b="1" baseline="0" dirty="0" smtClean="0">
                          <a:latin typeface="Times New Roman" pitchFamily="18" charset="0"/>
                          <a:cs typeface="Times New Roman" pitchFamily="18" charset="0"/>
                        </a:rPr>
                        <a:t>  Karlovcová</a:t>
                      </a:r>
                      <a:endParaRPr lang="cs-CZ" sz="1400" b="1" dirty="0">
                        <a:latin typeface="Times New Roman" pitchFamily="18" charset="0"/>
                        <a:cs typeface="Times New Roman" pitchFamily="18" charset="0"/>
                      </a:endParaRPr>
                    </a:p>
                  </a:txBody>
                  <a:tcPr anchor="ctr">
                    <a:lnR w="19050" cap="flat" cmpd="sng" algn="ctr">
                      <a:solidFill>
                        <a:schemeClr val="tx1"/>
                      </a:solidFill>
                      <a:prstDash val="solid"/>
                      <a:round/>
                      <a:headEnd type="none" w="med" len="med"/>
                      <a:tailEnd type="none" w="med" len="med"/>
                    </a:lnR>
                  </a:tcPr>
                </a:tc>
              </a:tr>
              <a:tr h="31203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400" dirty="0" smtClean="0">
                          <a:latin typeface="Calibri" pitchFamily="34" charset="0"/>
                          <a:cs typeface="Calibri" pitchFamily="34" charset="0"/>
                        </a:rPr>
                        <a:t>VZDĚLÁVACÍ</a:t>
                      </a:r>
                      <a:r>
                        <a:rPr lang="cs-CZ" sz="1400" baseline="0" dirty="0" smtClean="0">
                          <a:latin typeface="Calibri" pitchFamily="34" charset="0"/>
                          <a:cs typeface="Calibri" pitchFamily="34" charset="0"/>
                        </a:rPr>
                        <a:t> OBLAST:</a:t>
                      </a:r>
                      <a:endParaRPr lang="cs-CZ" sz="1400" dirty="0" smtClean="0">
                        <a:latin typeface="Calibri" pitchFamily="34" charset="0"/>
                        <a:cs typeface="Calibri" pitchFamily="34" charset="0"/>
                      </a:endParaRPr>
                    </a:p>
                  </a:txBody>
                  <a:tcPr>
                    <a:lnL w="19050" cap="flat" cmpd="sng" algn="ctr">
                      <a:solidFill>
                        <a:schemeClr val="tx1"/>
                      </a:solidFill>
                      <a:prstDash val="solid"/>
                      <a:round/>
                      <a:headEnd type="none" w="med" len="med"/>
                      <a:tailEnd type="none" w="med" len="med"/>
                    </a:lnL>
                  </a:tcPr>
                </a:tc>
                <a:tc>
                  <a:txBody>
                    <a:bodyPr/>
                    <a:lstStyle/>
                    <a:p>
                      <a:r>
                        <a:rPr lang="cs-CZ" sz="1400" b="1" dirty="0" smtClean="0">
                          <a:latin typeface="Times New Roman" pitchFamily="18" charset="0"/>
                          <a:cs typeface="Times New Roman" pitchFamily="18" charset="0"/>
                        </a:rPr>
                        <a:t>Jazyk a jazyková komunikace</a:t>
                      </a:r>
                      <a:endParaRPr lang="cs-CZ" sz="1400" b="1" dirty="0">
                        <a:latin typeface="Times New Roman" pitchFamily="18" charset="0"/>
                        <a:cs typeface="Times New Roman" pitchFamily="18" charset="0"/>
                      </a:endParaRPr>
                    </a:p>
                  </a:txBody>
                  <a:tcPr>
                    <a:lnR w="19050" cap="flat" cmpd="sng" algn="ctr">
                      <a:solidFill>
                        <a:schemeClr val="tx1"/>
                      </a:solidFill>
                      <a:prstDash val="solid"/>
                      <a:round/>
                      <a:headEnd type="none" w="med" len="med"/>
                      <a:tailEnd type="none" w="med" len="med"/>
                    </a:lnR>
                  </a:tcPr>
                </a:tc>
              </a:tr>
              <a:tr h="31203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400" dirty="0" smtClean="0">
                          <a:latin typeface="Calibri" pitchFamily="34" charset="0"/>
                          <a:cs typeface="Calibri" pitchFamily="34" charset="0"/>
                        </a:rPr>
                        <a:t>VZDĚLÁVACÍ</a:t>
                      </a:r>
                      <a:r>
                        <a:rPr lang="cs-CZ" sz="1400" baseline="0" dirty="0" smtClean="0">
                          <a:latin typeface="Calibri" pitchFamily="34" charset="0"/>
                          <a:cs typeface="Calibri" pitchFamily="34" charset="0"/>
                        </a:rPr>
                        <a:t> OBOR:</a:t>
                      </a:r>
                      <a:endParaRPr lang="cs-CZ" sz="1400" dirty="0" smtClean="0">
                        <a:latin typeface="Calibri" pitchFamily="34" charset="0"/>
                        <a:cs typeface="Calibri" pitchFamily="34" charset="0"/>
                      </a:endParaRPr>
                    </a:p>
                  </a:txBody>
                  <a:tcPr>
                    <a:lnL w="19050" cap="flat" cmpd="sng" algn="ctr">
                      <a:solidFill>
                        <a:schemeClr val="tx1"/>
                      </a:solidFill>
                      <a:prstDash val="solid"/>
                      <a:round/>
                      <a:headEnd type="none" w="med" len="med"/>
                      <a:tailEnd type="none" w="med" len="med"/>
                    </a:lnL>
                  </a:tcPr>
                </a:tc>
                <a:tc>
                  <a:txBody>
                    <a:bodyPr/>
                    <a:lstStyle/>
                    <a:p>
                      <a:r>
                        <a:rPr lang="cs-CZ" sz="1400" b="1" dirty="0" smtClean="0">
                          <a:latin typeface="Times New Roman" pitchFamily="18" charset="0"/>
                          <a:cs typeface="Times New Roman" pitchFamily="18" charset="0"/>
                        </a:rPr>
                        <a:t>Český jazyk a literatura</a:t>
                      </a:r>
                      <a:endParaRPr lang="cs-CZ" sz="1400" b="1" dirty="0">
                        <a:latin typeface="Times New Roman" pitchFamily="18" charset="0"/>
                        <a:cs typeface="Times New Roman" pitchFamily="18" charset="0"/>
                      </a:endParaRPr>
                    </a:p>
                  </a:txBody>
                  <a:tcPr>
                    <a:lnR w="19050" cap="flat" cmpd="sng" algn="ctr">
                      <a:solidFill>
                        <a:schemeClr val="tx1"/>
                      </a:solidFill>
                      <a:prstDash val="solid"/>
                      <a:round/>
                      <a:headEnd type="none" w="med" len="med"/>
                      <a:tailEnd type="none" w="med" len="med"/>
                    </a:lnR>
                  </a:tcPr>
                </a:tc>
              </a:tr>
              <a:tr h="326721">
                <a:tc>
                  <a:txBody>
                    <a:bodyPr/>
                    <a:lstStyle/>
                    <a:p>
                      <a:r>
                        <a:rPr lang="cs-CZ" sz="1400" dirty="0" smtClean="0">
                          <a:latin typeface="Calibri" pitchFamily="34" charset="0"/>
                          <a:cs typeface="Calibri" pitchFamily="34" charset="0"/>
                        </a:rPr>
                        <a:t>SADA:</a:t>
                      </a:r>
                      <a:endParaRPr lang="cs-CZ" sz="1400" dirty="0">
                        <a:latin typeface="Calibri" pitchFamily="34" charset="0"/>
                        <a:cs typeface="Calibri" pitchFamily="34" charset="0"/>
                      </a:endParaRPr>
                    </a:p>
                  </a:txBody>
                  <a:tcPr>
                    <a:lnL w="19050" cap="flat" cmpd="sng" algn="ctr">
                      <a:solidFill>
                        <a:schemeClr val="tx1"/>
                      </a:solidFill>
                      <a:prstDash val="solid"/>
                      <a:round/>
                      <a:headEnd type="none" w="med" len="med"/>
                      <a:tailEnd type="none" w="med" len="med"/>
                    </a:lnL>
                  </a:tcPr>
                </a:tc>
                <a:tc>
                  <a:txBody>
                    <a:bodyPr/>
                    <a:lstStyle/>
                    <a:p>
                      <a:r>
                        <a:rPr lang="cs-CZ" sz="1400" b="1" dirty="0" smtClean="0">
                          <a:latin typeface="Times New Roman" pitchFamily="18" charset="0"/>
                          <a:cs typeface="Times New Roman" pitchFamily="18" charset="0"/>
                        </a:rPr>
                        <a:t>Český jazyk a literatura  9. ročník</a:t>
                      </a:r>
                      <a:endParaRPr lang="cs-CZ" sz="1400" b="1" dirty="0">
                        <a:latin typeface="Times New Roman" pitchFamily="18" charset="0"/>
                        <a:cs typeface="Times New Roman" pitchFamily="18" charset="0"/>
                      </a:endParaRPr>
                    </a:p>
                  </a:txBody>
                  <a:tcPr>
                    <a:lnR w="19050" cap="flat" cmpd="sng" algn="ctr">
                      <a:solidFill>
                        <a:schemeClr val="tx1"/>
                      </a:solidFill>
                      <a:prstDash val="solid"/>
                      <a:round/>
                      <a:headEnd type="none" w="med" len="med"/>
                      <a:tailEnd type="none" w="med" len="med"/>
                    </a:lnR>
                  </a:tcPr>
                </a:tc>
              </a:tr>
              <a:tr h="312035">
                <a:tc>
                  <a:txBody>
                    <a:bodyPr/>
                    <a:lstStyle/>
                    <a:p>
                      <a:r>
                        <a:rPr lang="cs-CZ" sz="1400" dirty="0" smtClean="0">
                          <a:latin typeface="Calibri" pitchFamily="34" charset="0"/>
                          <a:cs typeface="Calibri" pitchFamily="34" charset="0"/>
                        </a:rPr>
                        <a:t>NÁZEV VZDĚLÁVACÍHO MATERIÁLU:</a:t>
                      </a:r>
                      <a:endParaRPr lang="cs-CZ" sz="1400" dirty="0">
                        <a:latin typeface="Calibri" pitchFamily="34" charset="0"/>
                        <a:cs typeface="Calibri" pitchFamily="34" charset="0"/>
                      </a:endParaRPr>
                    </a:p>
                  </a:txBody>
                  <a:tcPr>
                    <a:lnL w="19050" cap="flat" cmpd="sng" algn="ctr">
                      <a:solidFill>
                        <a:schemeClr val="tx1"/>
                      </a:solidFill>
                      <a:prstDash val="solid"/>
                      <a:round/>
                      <a:headEnd type="none" w="med" len="med"/>
                      <a:tailEnd type="none" w="med" len="med"/>
                    </a:lnL>
                    <a:lnB w="19050" cap="flat" cmpd="sng" algn="ctr">
                      <a:solidFill>
                        <a:schemeClr val="tx1"/>
                      </a:solidFill>
                      <a:prstDash val="solid"/>
                      <a:round/>
                      <a:headEnd type="none" w="med" len="med"/>
                      <a:tailEnd type="none" w="med" len="med"/>
                    </a:lnB>
                  </a:tcPr>
                </a:tc>
                <a:tc>
                  <a:txBody>
                    <a:bodyPr/>
                    <a:lstStyle/>
                    <a:p>
                      <a:r>
                        <a:rPr lang="cs-CZ" sz="1400" b="1" dirty="0" smtClean="0">
                          <a:latin typeface="Times New Roman" pitchFamily="18" charset="0"/>
                          <a:cs typeface="Times New Roman" pitchFamily="18" charset="0"/>
                        </a:rPr>
                        <a:t>Eduard</a:t>
                      </a:r>
                      <a:r>
                        <a:rPr lang="cs-CZ" sz="1400" b="1" baseline="0" dirty="0" smtClean="0">
                          <a:latin typeface="Times New Roman" pitchFamily="18" charset="0"/>
                          <a:cs typeface="Times New Roman" pitchFamily="18" charset="0"/>
                        </a:rPr>
                        <a:t> Petiška</a:t>
                      </a:r>
                      <a:endParaRPr lang="cs-CZ" sz="1400" b="1" dirty="0">
                        <a:latin typeface="Times New Roman" pitchFamily="18" charset="0"/>
                        <a:cs typeface="Times New Roman" pitchFamily="18" charset="0"/>
                      </a:endParaRPr>
                    </a:p>
                  </a:txBody>
                  <a:tcPr>
                    <a:lnR w="19050" cap="flat" cmpd="sng" algn="ctr">
                      <a:solidFill>
                        <a:schemeClr val="tx1"/>
                      </a:solidFill>
                      <a:prstDash val="solid"/>
                      <a:round/>
                      <a:headEnd type="none" w="med" len="med"/>
                      <a:tailEnd type="none" w="med" len="med"/>
                    </a:lnR>
                    <a:lnB w="19050" cap="flat" cmpd="sng" algn="ctr">
                      <a:solidFill>
                        <a:schemeClr val="tx1"/>
                      </a:solidFill>
                      <a:prstDash val="solid"/>
                      <a:round/>
                      <a:headEnd type="none" w="med" len="med"/>
                      <a:tailEnd type="none" w="med" len="med"/>
                    </a:lnB>
                  </a:tcPr>
                </a:tc>
              </a:tr>
            </a:tbl>
          </a:graphicData>
        </a:graphic>
      </p:graphicFrame>
      <p:pic>
        <p:nvPicPr>
          <p:cNvPr id="6" name="Obrázek 5"/>
          <p:cNvPicPr/>
          <p:nvPr/>
        </p:nvPicPr>
        <p:blipFill>
          <a:blip r:embed="rId7">
            <a:extLst>
              <a:ext uri="{28A0092B-C50C-407E-A947-70E740481C1C}">
                <a14:useLocalDpi xmlns:a14="http://schemas.microsoft.com/office/drawing/2010/main" val="0"/>
              </a:ext>
            </a:extLst>
          </a:blip>
          <a:srcRect/>
          <a:stretch>
            <a:fillRect/>
          </a:stretch>
        </p:blipFill>
        <p:spPr bwMode="auto">
          <a:xfrm>
            <a:off x="1691680" y="5229200"/>
            <a:ext cx="5752465" cy="1256030"/>
          </a:xfrm>
          <a:prstGeom prst="rect">
            <a:avLst/>
          </a:prstGeom>
          <a:noFill/>
          <a:ln>
            <a:solidFill>
              <a:schemeClr val="tx1"/>
            </a:solidFill>
          </a:ln>
        </p:spPr>
      </p:pic>
    </p:spTree>
    <p:extLst>
      <p:ext uri="{BB962C8B-B14F-4D97-AF65-F5344CB8AC3E}">
        <p14:creationId xmlns:p14="http://schemas.microsoft.com/office/powerpoint/2010/main" val="315799007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692696"/>
            <a:ext cx="8280920" cy="418058"/>
          </a:xfrm>
          <a:solidFill>
            <a:schemeClr val="tx2">
              <a:lumMod val="20000"/>
              <a:lumOff val="80000"/>
            </a:schemeClr>
          </a:solidFill>
          <a:ln w="12700" cmpd="dbl">
            <a:solidFill>
              <a:schemeClr val="tx2">
                <a:lumMod val="75000"/>
              </a:schemeClr>
            </a:solidFill>
            <a:prstDash val="solid"/>
          </a:ln>
          <a:effectLst>
            <a:outerShdw blurRad="50800" dist="38100" dir="8100000" algn="tr" rotWithShape="0">
              <a:prstClr val="black">
                <a:alpha val="40000"/>
              </a:prstClr>
            </a:outerShdw>
          </a:effectLst>
        </p:spPr>
        <p:txBody>
          <a:bodyPr>
            <a:normAutofit fontScale="90000"/>
          </a:bodyPr>
          <a:lstStyle/>
          <a:p>
            <a:pPr algn="ctr"/>
            <a:r>
              <a:rPr lang="cs-CZ" sz="2800" dirty="0" smtClean="0">
                <a:solidFill>
                  <a:schemeClr val="bg1"/>
                </a:solidFill>
                <a:effectLst>
                  <a:outerShdw blurRad="38100" dist="38100" dir="2700000" algn="tl">
                    <a:srgbClr val="000000">
                      <a:alpha val="43137"/>
                    </a:srgbClr>
                  </a:outerShdw>
                </a:effectLst>
              </a:rPr>
              <a:t>ANOTACE:</a:t>
            </a:r>
            <a:endParaRPr lang="cs-CZ" sz="2800" dirty="0">
              <a:solidFill>
                <a:schemeClr val="bg1"/>
              </a:solidFill>
              <a:effectLst>
                <a:outerShdw blurRad="38100" dist="38100" dir="2700000" algn="tl">
                  <a:srgbClr val="000000">
                    <a:alpha val="43137"/>
                  </a:srgbClr>
                </a:outerShdw>
              </a:effectLst>
            </a:endParaRPr>
          </a:p>
        </p:txBody>
      </p:sp>
      <p:graphicFrame>
        <p:nvGraphicFramePr>
          <p:cNvPr id="4" name="Tabulka 3"/>
          <p:cNvGraphicFramePr>
            <a:graphicFrameLocks noGrp="1"/>
          </p:cNvGraphicFramePr>
          <p:nvPr>
            <p:extLst>
              <p:ext uri="{D42A27DB-BD31-4B8C-83A1-F6EECF244321}">
                <p14:modId xmlns:p14="http://schemas.microsoft.com/office/powerpoint/2010/main" val="2145175185"/>
              </p:ext>
            </p:extLst>
          </p:nvPr>
        </p:nvGraphicFramePr>
        <p:xfrm>
          <a:off x="539552" y="3573016"/>
          <a:ext cx="8280920" cy="2560312"/>
        </p:xfrm>
        <a:graphic>
          <a:graphicData uri="http://schemas.openxmlformats.org/drawingml/2006/table">
            <a:tbl>
              <a:tblPr firstRow="1" bandRow="1">
                <a:tableStyleId>{5C22544A-7EE6-4342-B048-85BDC9FD1C3A}</a:tableStyleId>
              </a:tblPr>
              <a:tblGrid>
                <a:gridCol w="3312368"/>
                <a:gridCol w="4968552"/>
              </a:tblGrid>
              <a:tr h="360040">
                <a:tc>
                  <a:txBody>
                    <a:bodyPr/>
                    <a:lstStyle/>
                    <a:p>
                      <a:r>
                        <a:rPr lang="cs-CZ" sz="1400" dirty="0" smtClean="0">
                          <a:latin typeface="Calibri" pitchFamily="34" charset="0"/>
                          <a:cs typeface="Calibri" pitchFamily="34" charset="0"/>
                        </a:rPr>
                        <a:t>ROČNÍK</a:t>
                      </a:r>
                      <a:r>
                        <a:rPr lang="cs-CZ" sz="1400" baseline="0" dirty="0" smtClean="0">
                          <a:latin typeface="Calibri" pitchFamily="34" charset="0"/>
                          <a:cs typeface="Calibri" pitchFamily="34" charset="0"/>
                        </a:rPr>
                        <a:t>:</a:t>
                      </a:r>
                      <a:endParaRPr lang="cs-CZ" sz="1400" dirty="0">
                        <a:latin typeface="Calibri" pitchFamily="34" charset="0"/>
                        <a:cs typeface="Calibri"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cs-CZ" sz="1400" dirty="0" smtClean="0">
                          <a:latin typeface="Times New Roman" pitchFamily="18" charset="0"/>
                          <a:cs typeface="Times New Roman" pitchFamily="18" charset="0"/>
                        </a:rPr>
                        <a:t>9.</a:t>
                      </a:r>
                      <a:endParaRPr lang="cs-CZ" sz="1400" dirty="0">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570344">
                <a:tc>
                  <a:txBody>
                    <a:bodyPr/>
                    <a:lstStyle/>
                    <a:p>
                      <a:r>
                        <a:rPr lang="cs-CZ" sz="1400" b="1" dirty="0" smtClean="0">
                          <a:latin typeface="Calibri" pitchFamily="34" charset="0"/>
                          <a:cs typeface="Calibri" pitchFamily="34" charset="0"/>
                        </a:rPr>
                        <a:t>DRUH UČEBNÍHO MATERIÁLU:</a:t>
                      </a:r>
                      <a:endParaRPr lang="cs-CZ" sz="1400" b="1" dirty="0">
                        <a:latin typeface="Calibri" pitchFamily="34" charset="0"/>
                        <a:cs typeface="Calibri"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cs-CZ" sz="1400" dirty="0" smtClean="0">
                          <a:latin typeface="Times New Roman" pitchFamily="18" charset="0"/>
                          <a:cs typeface="Times New Roman" pitchFamily="18" charset="0"/>
                        </a:rPr>
                        <a:t>Prezentace - pracovní list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57400">
                <a:tc>
                  <a:txBody>
                    <a:bodyPr/>
                    <a:lstStyle/>
                    <a:p>
                      <a:r>
                        <a:rPr lang="cs-CZ" sz="1400" b="1" dirty="0" smtClean="0">
                          <a:latin typeface="Calibri" pitchFamily="34" charset="0"/>
                          <a:cs typeface="Calibri" pitchFamily="34" charset="0"/>
                        </a:rPr>
                        <a:t>STUPEŇ</a:t>
                      </a:r>
                      <a:r>
                        <a:rPr lang="cs-CZ" sz="1400" b="1" baseline="0" dirty="0" smtClean="0">
                          <a:latin typeface="Calibri" pitchFamily="34" charset="0"/>
                          <a:cs typeface="Calibri" pitchFamily="34" charset="0"/>
                        </a:rPr>
                        <a:t> A TYP VZDĚLÁVÁNÍ:</a:t>
                      </a:r>
                      <a:endParaRPr lang="cs-CZ" sz="1400" b="1" dirty="0">
                        <a:latin typeface="Calibri" pitchFamily="34" charset="0"/>
                        <a:cs typeface="Calibri"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cs-CZ" sz="1400" dirty="0" smtClean="0">
                          <a:latin typeface="Times New Roman" pitchFamily="18" charset="0"/>
                          <a:cs typeface="Times New Roman" pitchFamily="18" charset="0"/>
                        </a:rPr>
                        <a:t>Základní</a:t>
                      </a:r>
                      <a:r>
                        <a:rPr lang="cs-CZ" sz="1400" baseline="0" dirty="0" smtClean="0">
                          <a:latin typeface="Times New Roman" pitchFamily="18" charset="0"/>
                          <a:cs typeface="Times New Roman" pitchFamily="18" charset="0"/>
                        </a:rPr>
                        <a:t> vzdělávání  - druhý stupeň</a:t>
                      </a:r>
                      <a:endParaRPr lang="cs-CZ" sz="1400" dirty="0">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51680">
                <a:tc>
                  <a:txBody>
                    <a:bodyPr/>
                    <a:lstStyle/>
                    <a:p>
                      <a:r>
                        <a:rPr lang="cs-CZ" sz="1400" b="1" dirty="0" smtClean="0">
                          <a:latin typeface="Calibri" pitchFamily="34" charset="0"/>
                          <a:cs typeface="Calibri" pitchFamily="34" charset="0"/>
                        </a:rPr>
                        <a:t>POMŮCKY:</a:t>
                      </a:r>
                      <a:endParaRPr lang="cs-CZ" sz="1400" b="1" dirty="0">
                        <a:latin typeface="Calibri" pitchFamily="34" charset="0"/>
                        <a:cs typeface="Calibri"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cs-CZ" sz="1400" dirty="0" smtClean="0">
                          <a:latin typeface="Times New Roman" pitchFamily="18" charset="0"/>
                          <a:cs typeface="Times New Roman" pitchFamily="18" charset="0"/>
                        </a:rPr>
                        <a:t>Pracovní</a:t>
                      </a:r>
                      <a:r>
                        <a:rPr lang="cs-CZ" sz="1400" baseline="0" dirty="0" smtClean="0">
                          <a:latin typeface="Times New Roman" pitchFamily="18" charset="0"/>
                          <a:cs typeface="Times New Roman" pitchFamily="18" charset="0"/>
                        </a:rPr>
                        <a:t> list, fixy na interaktivní tabuli</a:t>
                      </a:r>
                      <a:endParaRPr lang="cs-CZ" sz="1400" dirty="0">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566896">
                <a:tc>
                  <a:txBody>
                    <a:bodyPr/>
                    <a:lstStyle/>
                    <a:p>
                      <a:r>
                        <a:rPr lang="cs-CZ" sz="1400" b="1" dirty="0" smtClean="0">
                          <a:latin typeface="Calibri" pitchFamily="34" charset="0"/>
                          <a:cs typeface="Calibri" pitchFamily="34" charset="0"/>
                        </a:rPr>
                        <a:t>CÍL – INOVACE:</a:t>
                      </a:r>
                      <a:endParaRPr lang="cs-CZ" sz="1400" b="1" dirty="0">
                        <a:latin typeface="Calibri" pitchFamily="34" charset="0"/>
                        <a:cs typeface="Calibri"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cs-CZ" sz="1400" baseline="0" dirty="0" smtClean="0">
                          <a:latin typeface="Times New Roman" pitchFamily="18" charset="0"/>
                          <a:cs typeface="Times New Roman" pitchFamily="18" charset="0"/>
                        </a:rPr>
                        <a:t>Výklad učiva s využitím interaktivní tabule, procvičování</a:t>
                      </a:r>
                      <a:endParaRPr lang="cs-CZ" sz="1400" dirty="0">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53952">
                <a:tc>
                  <a:txBody>
                    <a:bodyPr/>
                    <a:lstStyle/>
                    <a:p>
                      <a:r>
                        <a:rPr lang="cs-CZ" sz="1400" b="1" dirty="0" smtClean="0">
                          <a:latin typeface="Calibri" pitchFamily="34" charset="0"/>
                          <a:cs typeface="Calibri" pitchFamily="34" charset="0"/>
                        </a:rPr>
                        <a:t>METODICKÉ POKYNY:</a:t>
                      </a:r>
                      <a:endParaRPr lang="cs-CZ" sz="1400" b="1" dirty="0">
                        <a:latin typeface="Calibri" pitchFamily="34" charset="0"/>
                        <a:cs typeface="Calibri"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cs-CZ" sz="1400" dirty="0" smtClean="0">
                          <a:latin typeface="Times New Roman" pitchFamily="18" charset="0"/>
                          <a:cs typeface="Times New Roman" pitchFamily="18" charset="0"/>
                        </a:rPr>
                        <a:t>Součástí prezentace je i pracovní</a:t>
                      </a:r>
                      <a:r>
                        <a:rPr lang="cs-CZ" sz="1400" baseline="0" dirty="0" smtClean="0">
                          <a:latin typeface="Times New Roman" pitchFamily="18" charset="0"/>
                          <a:cs typeface="Times New Roman" pitchFamily="18" charset="0"/>
                        </a:rPr>
                        <a:t> list zaměřený na opakování</a:t>
                      </a:r>
                      <a:endParaRPr lang="cs-CZ" sz="1400" dirty="0" smtClean="0">
                        <a:latin typeface="Times New Roman" pitchFamily="18" charset="0"/>
                        <a:cs typeface="Times New Roman" pitchFamily="18"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graphicFrame>
        <p:nvGraphicFramePr>
          <p:cNvPr id="5" name="Tabulka 4"/>
          <p:cNvGraphicFramePr>
            <a:graphicFrameLocks noGrp="1"/>
          </p:cNvGraphicFramePr>
          <p:nvPr>
            <p:extLst>
              <p:ext uri="{D42A27DB-BD31-4B8C-83A1-F6EECF244321}">
                <p14:modId xmlns:p14="http://schemas.microsoft.com/office/powerpoint/2010/main" val="1925446500"/>
              </p:ext>
            </p:extLst>
          </p:nvPr>
        </p:nvGraphicFramePr>
        <p:xfrm>
          <a:off x="539552" y="1196752"/>
          <a:ext cx="8280920" cy="2232248"/>
        </p:xfrm>
        <a:graphic>
          <a:graphicData uri="http://schemas.openxmlformats.org/drawingml/2006/table">
            <a:tbl>
              <a:tblPr firstRow="1" bandRow="1">
                <a:tableStyleId>{5C22544A-7EE6-4342-B048-85BDC9FD1C3A}</a:tableStyleId>
              </a:tblPr>
              <a:tblGrid>
                <a:gridCol w="8280920"/>
              </a:tblGrid>
              <a:tr h="936104">
                <a:tc>
                  <a:txBody>
                    <a:bodyPr/>
                    <a:lstStyle/>
                    <a:p>
                      <a:r>
                        <a:rPr lang="cs-CZ" sz="1400" dirty="0" smtClean="0">
                          <a:latin typeface="Times New Roman" pitchFamily="18" charset="0"/>
                          <a:cs typeface="Times New Roman" pitchFamily="18" charset="0"/>
                        </a:rPr>
                        <a:t>Cílem</a:t>
                      </a:r>
                      <a:r>
                        <a:rPr lang="cs-CZ" sz="1400" baseline="0" dirty="0" smtClean="0">
                          <a:latin typeface="Times New Roman" pitchFamily="18" charset="0"/>
                          <a:cs typeface="Times New Roman" pitchFamily="18" charset="0"/>
                        </a:rPr>
                        <a:t> prezentace je představit žákům život a dílo Eduarda Petišky.</a:t>
                      </a:r>
                      <a:endParaRPr lang="cs-CZ" sz="14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360040">
                <a:tc>
                  <a:txBody>
                    <a:bodyPr/>
                    <a:lstStyle/>
                    <a:p>
                      <a:r>
                        <a:rPr lang="cs-CZ" sz="1400" b="1" dirty="0" smtClean="0"/>
                        <a:t>OČEKÁVANÝ VÝSTUP:</a:t>
                      </a:r>
                      <a:endParaRPr lang="cs-CZ" sz="14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r>
              <a:tr h="936104">
                <a:tc>
                  <a:txBody>
                    <a:bodyPr/>
                    <a:lstStyle/>
                    <a:p>
                      <a:r>
                        <a:rPr lang="cs-CZ" sz="1400" b="0" dirty="0" smtClean="0">
                          <a:latin typeface="Times New Roman" pitchFamily="18" charset="0"/>
                          <a:cs typeface="Times New Roman" pitchFamily="18" charset="0"/>
                        </a:rPr>
                        <a:t>Žák v motivační</a:t>
                      </a:r>
                      <a:r>
                        <a:rPr lang="cs-CZ" sz="1400" b="0" baseline="0" dirty="0" smtClean="0">
                          <a:latin typeface="Times New Roman" pitchFamily="18" charset="0"/>
                          <a:cs typeface="Times New Roman" pitchFamily="18" charset="0"/>
                        </a:rPr>
                        <a:t> křížovce doplní jména slavných antických hrdinů, dále se seznámí se stručným životopisem Eduarda Petišky. V několika textech  si přečte úryvky bájí a rozpoznává hrdiny těchto bájí. V závěrečné osmisměrce pak vyhledá antické bohy a správně je přiřadí k patronátu. </a:t>
                      </a:r>
                      <a:endParaRPr lang="cs-CZ" sz="1400" b="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269163944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428596" y="3857628"/>
            <a:ext cx="6480048" cy="2301240"/>
          </a:xfrm>
        </p:spPr>
        <p:txBody>
          <a:bodyPr/>
          <a:lstStyle/>
          <a:p>
            <a:r>
              <a:rPr lang="cs-CZ" dirty="0" smtClean="0"/>
              <a:t>Eduard Petiška</a:t>
            </a:r>
            <a:endParaRPr lang="cs-CZ" dirty="0"/>
          </a:p>
        </p:txBody>
      </p:sp>
      <p:sp>
        <p:nvSpPr>
          <p:cNvPr id="3" name="Podnadpis 2"/>
          <p:cNvSpPr>
            <a:spLocks noGrp="1"/>
          </p:cNvSpPr>
          <p:nvPr>
            <p:ph type="subTitle" idx="1"/>
          </p:nvPr>
        </p:nvSpPr>
        <p:spPr>
          <a:xfrm>
            <a:off x="428596" y="2000240"/>
            <a:ext cx="6480048" cy="1752600"/>
          </a:xfrm>
        </p:spPr>
        <p:txBody>
          <a:bodyPr/>
          <a:lstStyle/>
          <a:p>
            <a:r>
              <a:rPr lang="cs-CZ" sz="4000" b="1" dirty="0" smtClean="0">
                <a:latin typeface="Times New Roman" pitchFamily="18" charset="0"/>
                <a:cs typeface="Times New Roman" pitchFamily="18" charset="0"/>
              </a:rPr>
              <a:t>Český jazyk 9. ročník</a:t>
            </a:r>
          </a:p>
          <a:p>
            <a:endParaRPr lang="cs-CZ" dirty="0"/>
          </a:p>
        </p:txBody>
      </p:sp>
    </p:spTree>
  </p:cSld>
  <p:clrMapOvr>
    <a:masterClrMapping/>
  </p:clrMapOvr>
  <p:transition spd="slow">
    <p:newsflash/>
    <p:sndAc>
      <p:stSnd>
        <p:snd r:embed="rId2" name="voltage.wav"/>
      </p:stSnd>
    </p:sndAc>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28596" y="285728"/>
            <a:ext cx="7467600" cy="868346"/>
          </a:xfrm>
        </p:spPr>
        <p:txBody>
          <a:bodyPr>
            <a:normAutofit/>
          </a:bodyPr>
          <a:lstStyle/>
          <a:p>
            <a:r>
              <a:rPr lang="cs-CZ" sz="3600" b="1" u="sng" dirty="0" smtClean="0">
                <a:solidFill>
                  <a:srgbClr val="92D050"/>
                </a:solidFill>
                <a:latin typeface="Times New Roman" pitchFamily="18" charset="0"/>
                <a:cs typeface="Times New Roman" pitchFamily="18" charset="0"/>
              </a:rPr>
              <a:t>Doplň správné informace z pověstí…</a:t>
            </a:r>
            <a:endParaRPr lang="cs-CZ" sz="3600" b="1" u="sng" dirty="0">
              <a:solidFill>
                <a:srgbClr val="92D050"/>
              </a:solidFill>
              <a:latin typeface="Times New Roman" pitchFamily="18" charset="0"/>
              <a:cs typeface="Times New Roman" pitchFamily="18" charset="0"/>
            </a:endParaRPr>
          </a:p>
        </p:txBody>
      </p:sp>
      <p:sp>
        <p:nvSpPr>
          <p:cNvPr id="3" name="Zástupný symbol pro obsah 2"/>
          <p:cNvSpPr>
            <a:spLocks noGrp="1"/>
          </p:cNvSpPr>
          <p:nvPr>
            <p:ph idx="1"/>
          </p:nvPr>
        </p:nvSpPr>
        <p:spPr>
          <a:xfrm>
            <a:off x="428596" y="1142984"/>
            <a:ext cx="7467600" cy="5715016"/>
          </a:xfrm>
        </p:spPr>
        <p:txBody>
          <a:bodyPr>
            <a:normAutofit fontScale="40000" lnSpcReduction="20000"/>
          </a:bodyPr>
          <a:lstStyle/>
          <a:p>
            <a:pPr>
              <a:buNone/>
            </a:pPr>
            <a:endParaRPr lang="cs-CZ" sz="3500" dirty="0" smtClean="0"/>
          </a:p>
          <a:p>
            <a:pPr lvl="0"/>
            <a:r>
              <a:rPr lang="cs-CZ" sz="4800" dirty="0" smtClean="0"/>
              <a:t>Slavná antická dvojice je Psyche a _______</a:t>
            </a:r>
          </a:p>
          <a:p>
            <a:pPr lvl="0"/>
            <a:r>
              <a:rPr lang="cs-CZ" sz="4800" dirty="0" smtClean="0"/>
              <a:t>Chlapec, který se zamiloval do své matky, se jmenoval _______</a:t>
            </a:r>
          </a:p>
          <a:p>
            <a:pPr lvl="0"/>
            <a:r>
              <a:rPr lang="cs-CZ" sz="4800" dirty="0" smtClean="0"/>
              <a:t>Muž, který usekl hlavu čarovné Medusy, se jmenoval _______</a:t>
            </a:r>
          </a:p>
          <a:p>
            <a:pPr lvl="0"/>
            <a:r>
              <a:rPr lang="cs-CZ" sz="4800" dirty="0" smtClean="0"/>
              <a:t>Žena, která otevřela bájnou skříňku a vypustila z ní tak pohromy, se jmenovala _______</a:t>
            </a:r>
          </a:p>
          <a:p>
            <a:pPr lvl="0"/>
            <a:r>
              <a:rPr lang="cs-CZ" sz="4800" dirty="0" smtClean="0"/>
              <a:t>Co zlatého vezl  Iason s Argonouty do Řecka?</a:t>
            </a:r>
          </a:p>
          <a:p>
            <a:pPr lvl="0"/>
            <a:r>
              <a:rPr lang="cs-CZ" sz="4800" dirty="0" smtClean="0"/>
              <a:t>Slavná dvojice, která alespoň na chvíli létala, byl Ikaros a _______</a:t>
            </a:r>
          </a:p>
          <a:p>
            <a:pPr lvl="0"/>
            <a:r>
              <a:rPr lang="cs-CZ" sz="4800" dirty="0" smtClean="0"/>
              <a:t>Muž, který daroval lidu oheň a poté byl přikován na skálu, byl _______</a:t>
            </a:r>
          </a:p>
          <a:p>
            <a:pPr lvl="0"/>
            <a:r>
              <a:rPr lang="cs-CZ" sz="4800" dirty="0" smtClean="0"/>
              <a:t>Manžel krásné Penelopy a statečný král se jmenoval _______</a:t>
            </a:r>
          </a:p>
          <a:p>
            <a:pPr lvl="0"/>
            <a:r>
              <a:rPr lang="cs-CZ" sz="4800" dirty="0" smtClean="0"/>
              <a:t>Město, před kterým spočinul zrádný kůň, se jmenovalo _______</a:t>
            </a:r>
          </a:p>
          <a:p>
            <a:pPr lvl="0"/>
            <a:r>
              <a:rPr lang="cs-CZ" sz="4800" dirty="0" smtClean="0"/>
              <a:t>Muž, který si nevážil Bohů a byl odsouzen k valení ohromného balvanu na kopec, se jmenoval _______</a:t>
            </a:r>
          </a:p>
          <a:p>
            <a:pPr lvl="0"/>
            <a:r>
              <a:rPr lang="cs-CZ" sz="4800" dirty="0" smtClean="0"/>
              <a:t>Bájný syn vládce bohů Dia a smrtelné ženy Alkmeny, jenž už v dětství měl větší sílu než dospělý muž, se jmenoval _______</a:t>
            </a:r>
          </a:p>
          <a:p>
            <a:pPr lvl="0"/>
            <a:r>
              <a:rPr lang="cs-CZ" sz="4800" dirty="0" smtClean="0"/>
              <a:t>Oficiální manželka boha Dia se jmenovala _______  </a:t>
            </a:r>
          </a:p>
          <a:p>
            <a:endParaRPr lang="cs-CZ" sz="4800" dirty="0"/>
          </a:p>
        </p:txBody>
      </p:sp>
      <p:pic>
        <p:nvPicPr>
          <p:cNvPr id="1029" name="Picture 5" descr="C:\Users\Aja\AppData\Local\Microsoft\Windows\Temporary Internet Files\Content.IE5\I8913PAD\MC900351567[1].wmf"/>
          <p:cNvPicPr>
            <a:picLocks noChangeAspect="1" noChangeArrowheads="1"/>
          </p:cNvPicPr>
          <p:nvPr/>
        </p:nvPicPr>
        <p:blipFill>
          <a:blip r:embed="rId3"/>
          <a:srcRect/>
          <a:stretch>
            <a:fillRect/>
          </a:stretch>
        </p:blipFill>
        <p:spPr bwMode="auto">
          <a:xfrm>
            <a:off x="7572396" y="214290"/>
            <a:ext cx="1350991" cy="1291938"/>
          </a:xfrm>
          <a:prstGeom prst="rect">
            <a:avLst/>
          </a:prstGeom>
          <a:noFill/>
        </p:spPr>
      </p:pic>
      <p:pic>
        <p:nvPicPr>
          <p:cNvPr id="1036" name="Picture 12" descr="C:\Users\Aja\AppData\Local\Microsoft\Windows\Temporary Internet Files\Content.IE5\NKHCPSU3\MC900055068[1].wmf"/>
          <p:cNvPicPr>
            <a:picLocks noChangeAspect="1" noChangeArrowheads="1"/>
          </p:cNvPicPr>
          <p:nvPr/>
        </p:nvPicPr>
        <p:blipFill>
          <a:blip r:embed="rId4"/>
          <a:srcRect/>
          <a:stretch>
            <a:fillRect/>
          </a:stretch>
        </p:blipFill>
        <p:spPr bwMode="auto">
          <a:xfrm>
            <a:off x="7143768" y="2071678"/>
            <a:ext cx="1785950" cy="1670430"/>
          </a:xfrm>
          <a:prstGeom prst="rect">
            <a:avLst/>
          </a:prstGeom>
          <a:noFill/>
        </p:spPr>
      </p:pic>
      <p:pic>
        <p:nvPicPr>
          <p:cNvPr id="1037" name="Picture 13" descr="C:\Users\Aja\AppData\Local\Microsoft\Windows\Temporary Internet Files\Content.IE5\NKHCPSU3\MC900415156[1].wmf"/>
          <p:cNvPicPr>
            <a:picLocks noChangeAspect="1" noChangeArrowheads="1"/>
          </p:cNvPicPr>
          <p:nvPr/>
        </p:nvPicPr>
        <p:blipFill>
          <a:blip r:embed="rId5"/>
          <a:srcRect/>
          <a:stretch>
            <a:fillRect/>
          </a:stretch>
        </p:blipFill>
        <p:spPr bwMode="auto">
          <a:xfrm>
            <a:off x="7623661" y="5263659"/>
            <a:ext cx="1520339" cy="1594341"/>
          </a:xfrm>
          <a:prstGeom prst="rect">
            <a:avLst/>
          </a:prstGeom>
          <a:noFill/>
        </p:spPr>
      </p:pic>
    </p:spTree>
  </p:cSld>
  <p:clrMapOvr>
    <a:masterClrMapping/>
  </p:clrMapOvr>
  <p:transition spd="slow">
    <p:newsflash/>
    <p:sndAc>
      <p:stSnd>
        <p:snd r:embed="rId2" name="voltage.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decel="50000" fill="hold">
                                          <p:stCondLst>
                                            <p:cond delay="0"/>
                                          </p:stCondLst>
                                        </p:cTn>
                                        <p:tgtEl>
                                          <p:spTgt spid="2"/>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2"/>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2"/>
                                        </p:tgtEl>
                                        <p:attrNameLst>
                                          <p:attrName>ppt_w</p:attrName>
                                        </p:attrNameLst>
                                      </p:cBhvr>
                                      <p:tavLst>
                                        <p:tav tm="0">
                                          <p:val>
                                            <p:strVal val="#ppt_w*.05"/>
                                          </p:val>
                                        </p:tav>
                                        <p:tav tm="100000">
                                          <p:val>
                                            <p:strVal val="#ppt_w"/>
                                          </p:val>
                                        </p:tav>
                                      </p:tavLst>
                                    </p:anim>
                                    <p:anim calcmode="lin" valueType="num">
                                      <p:cBhvr>
                                        <p:cTn id="10" dur="1000" fill="hold"/>
                                        <p:tgtEl>
                                          <p:spTgt spid="2"/>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2"/>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2"/>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2"/>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25"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p:cTn id="19" dur="500" decel="50000" fill="hold">
                                          <p:stCondLst>
                                            <p:cond delay="0"/>
                                          </p:stCondLst>
                                        </p:cTn>
                                        <p:tgtEl>
                                          <p:spTgt spid="3">
                                            <p:txEl>
                                              <p:pRg st="1" end="1"/>
                                            </p:txEl>
                                          </p:spTgt>
                                        </p:tgtEl>
                                        <p:attrNameLst>
                                          <p:attrName>style.rotation</p:attrName>
                                        </p:attrNameLst>
                                      </p:cBhvr>
                                      <p:tavLst>
                                        <p:tav tm="0">
                                          <p:val>
                                            <p:fltVal val="-90"/>
                                          </p:val>
                                        </p:tav>
                                        <p:tav tm="100000">
                                          <p:val>
                                            <p:fltVal val="0"/>
                                          </p:val>
                                        </p:tav>
                                      </p:tavLst>
                                    </p:anim>
                                    <p:anim calcmode="lin" valueType="num">
                                      <p:cBhvr>
                                        <p:cTn id="20" dur="500" decel="50000" fill="hold">
                                          <p:stCondLst>
                                            <p:cond delay="0"/>
                                          </p:stCondLst>
                                        </p:cTn>
                                        <p:tgtEl>
                                          <p:spTgt spid="3">
                                            <p:txEl>
                                              <p:pRg st="1" end="1"/>
                                            </p:txEl>
                                          </p:spTgt>
                                        </p:tgtEl>
                                        <p:attrNameLst>
                                          <p:attrName>ppt_w</p:attrName>
                                        </p:attrNameLst>
                                      </p:cBhvr>
                                      <p:tavLst>
                                        <p:tav tm="0">
                                          <p:val>
                                            <p:strVal val="#ppt_w"/>
                                          </p:val>
                                        </p:tav>
                                        <p:tav tm="100000">
                                          <p:val>
                                            <p:strVal val="#ppt_w*.05"/>
                                          </p:val>
                                        </p:tav>
                                      </p:tavLst>
                                    </p:anim>
                                    <p:anim calcmode="lin" valueType="num">
                                      <p:cBhvr>
                                        <p:cTn id="21" dur="500" accel="50000" fill="hold">
                                          <p:stCondLst>
                                            <p:cond delay="500"/>
                                          </p:stCondLst>
                                        </p:cTn>
                                        <p:tgtEl>
                                          <p:spTgt spid="3">
                                            <p:txEl>
                                              <p:pRg st="1" end="1"/>
                                            </p:txEl>
                                          </p:spTgt>
                                        </p:tgtEl>
                                        <p:attrNameLst>
                                          <p:attrName>ppt_w</p:attrName>
                                        </p:attrNameLst>
                                      </p:cBhvr>
                                      <p:tavLst>
                                        <p:tav tm="0">
                                          <p:val>
                                            <p:strVal val="#ppt_w*.05"/>
                                          </p:val>
                                        </p:tav>
                                        <p:tav tm="100000">
                                          <p:val>
                                            <p:strVal val="#ppt_w"/>
                                          </p:val>
                                        </p:tav>
                                      </p:tavLst>
                                    </p:anim>
                                    <p:anim calcmode="lin" valueType="num">
                                      <p:cBhvr>
                                        <p:cTn id="22" dur="1000" fill="hold"/>
                                        <p:tgtEl>
                                          <p:spTgt spid="3">
                                            <p:txEl>
                                              <p:pRg st="1" end="1"/>
                                            </p:txEl>
                                          </p:spTgt>
                                        </p:tgtEl>
                                        <p:attrNameLst>
                                          <p:attrName>ppt_h</p:attrName>
                                        </p:attrNameLst>
                                      </p:cBhvr>
                                      <p:tavLst>
                                        <p:tav tm="0">
                                          <p:val>
                                            <p:strVal val="#ppt_h"/>
                                          </p:val>
                                        </p:tav>
                                        <p:tav tm="100000">
                                          <p:val>
                                            <p:strVal val="#ppt_h"/>
                                          </p:val>
                                        </p:tav>
                                      </p:tavLst>
                                    </p:anim>
                                    <p:anim calcmode="lin" valueType="num">
                                      <p:cBhvr>
                                        <p:cTn id="23" dur="500" decel="50000" fill="hold">
                                          <p:stCondLst>
                                            <p:cond delay="0"/>
                                          </p:stCondLst>
                                        </p:cTn>
                                        <p:tgtEl>
                                          <p:spTgt spid="3">
                                            <p:txEl>
                                              <p:pRg st="1" end="1"/>
                                            </p:txEl>
                                          </p:spTgt>
                                        </p:tgtEl>
                                        <p:attrNameLst>
                                          <p:attrName>ppt_x</p:attrName>
                                        </p:attrNameLst>
                                      </p:cBhvr>
                                      <p:tavLst>
                                        <p:tav tm="0">
                                          <p:val>
                                            <p:strVal val="#ppt_x+.4"/>
                                          </p:val>
                                        </p:tav>
                                        <p:tav tm="100000">
                                          <p:val>
                                            <p:strVal val="#ppt_x"/>
                                          </p:val>
                                        </p:tav>
                                      </p:tavLst>
                                    </p:anim>
                                    <p:anim calcmode="lin" valueType="num">
                                      <p:cBhvr>
                                        <p:cTn id="24" dur="500" decel="50000" fill="hold">
                                          <p:stCondLst>
                                            <p:cond delay="0"/>
                                          </p:stCondLst>
                                        </p:cTn>
                                        <p:tgtEl>
                                          <p:spTgt spid="3">
                                            <p:txEl>
                                              <p:pRg st="1" end="1"/>
                                            </p:txEl>
                                          </p:spTgt>
                                        </p:tgtEl>
                                        <p:attrNameLst>
                                          <p:attrName>ppt_y</p:attrName>
                                        </p:attrNameLst>
                                      </p:cBhvr>
                                      <p:tavLst>
                                        <p:tav tm="0">
                                          <p:val>
                                            <p:strVal val="#ppt_y-.2"/>
                                          </p:val>
                                        </p:tav>
                                        <p:tav tm="100000">
                                          <p:val>
                                            <p:strVal val="#ppt_y+.1"/>
                                          </p:val>
                                        </p:tav>
                                      </p:tavLst>
                                    </p:anim>
                                    <p:anim calcmode="lin" valueType="num">
                                      <p:cBhvr>
                                        <p:cTn id="25" dur="500" accel="50000" fill="hold">
                                          <p:stCondLst>
                                            <p:cond delay="500"/>
                                          </p:stCondLst>
                                        </p:cTn>
                                        <p:tgtEl>
                                          <p:spTgt spid="3">
                                            <p:txEl>
                                              <p:pRg st="1" end="1"/>
                                            </p:txEl>
                                          </p:spTgt>
                                        </p:tgtEl>
                                        <p:attrNameLst>
                                          <p:attrName>ppt_y</p:attrName>
                                        </p:attrNameLst>
                                      </p:cBhvr>
                                      <p:tavLst>
                                        <p:tav tm="0">
                                          <p:val>
                                            <p:strVal val="#ppt_y+.1"/>
                                          </p:val>
                                        </p:tav>
                                        <p:tav tm="100000">
                                          <p:val>
                                            <p:strVal val="#ppt_y"/>
                                          </p:val>
                                        </p:tav>
                                      </p:tavLst>
                                    </p:anim>
                                    <p:animEffect transition="in" filter="fade">
                                      <p:cBhvr>
                                        <p:cTn id="26" dur="1000" decel="50000">
                                          <p:stCondLst>
                                            <p:cond delay="0"/>
                                          </p:stCondLst>
                                        </p:cTn>
                                        <p:tgtEl>
                                          <p:spTgt spid="3">
                                            <p:txEl>
                                              <p:pRg st="1" end="1"/>
                                            </p:txEl>
                                          </p:spTgt>
                                        </p:tgtEl>
                                      </p:cBhvr>
                                    </p:animEffect>
                                  </p:childTnLst>
                                </p:cTn>
                              </p:par>
                              <p:par>
                                <p:cTn id="27" presetID="25" presetClass="entr" presetSubtype="0" fill="hold" nodeType="with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 calcmode="lin" valueType="num">
                                      <p:cBhvr>
                                        <p:cTn id="29" dur="500" decel="50000" fill="hold">
                                          <p:stCondLst>
                                            <p:cond delay="0"/>
                                          </p:stCondLst>
                                        </p:cTn>
                                        <p:tgtEl>
                                          <p:spTgt spid="3">
                                            <p:txEl>
                                              <p:pRg st="2" end="2"/>
                                            </p:txEl>
                                          </p:spTgt>
                                        </p:tgtEl>
                                        <p:attrNameLst>
                                          <p:attrName>style.rotation</p:attrName>
                                        </p:attrNameLst>
                                      </p:cBhvr>
                                      <p:tavLst>
                                        <p:tav tm="0">
                                          <p:val>
                                            <p:fltVal val="-90"/>
                                          </p:val>
                                        </p:tav>
                                        <p:tav tm="100000">
                                          <p:val>
                                            <p:fltVal val="0"/>
                                          </p:val>
                                        </p:tav>
                                      </p:tavLst>
                                    </p:anim>
                                    <p:anim calcmode="lin" valueType="num">
                                      <p:cBhvr>
                                        <p:cTn id="30" dur="500" decel="50000" fill="hold">
                                          <p:stCondLst>
                                            <p:cond delay="0"/>
                                          </p:stCondLst>
                                        </p:cTn>
                                        <p:tgtEl>
                                          <p:spTgt spid="3">
                                            <p:txEl>
                                              <p:pRg st="2" end="2"/>
                                            </p:txEl>
                                          </p:spTgt>
                                        </p:tgtEl>
                                        <p:attrNameLst>
                                          <p:attrName>ppt_w</p:attrName>
                                        </p:attrNameLst>
                                      </p:cBhvr>
                                      <p:tavLst>
                                        <p:tav tm="0">
                                          <p:val>
                                            <p:strVal val="#ppt_w"/>
                                          </p:val>
                                        </p:tav>
                                        <p:tav tm="100000">
                                          <p:val>
                                            <p:strVal val="#ppt_w*.05"/>
                                          </p:val>
                                        </p:tav>
                                      </p:tavLst>
                                    </p:anim>
                                    <p:anim calcmode="lin" valueType="num">
                                      <p:cBhvr>
                                        <p:cTn id="31" dur="500" accel="50000" fill="hold">
                                          <p:stCondLst>
                                            <p:cond delay="500"/>
                                          </p:stCondLst>
                                        </p:cTn>
                                        <p:tgtEl>
                                          <p:spTgt spid="3">
                                            <p:txEl>
                                              <p:pRg st="2" end="2"/>
                                            </p:txEl>
                                          </p:spTgt>
                                        </p:tgtEl>
                                        <p:attrNameLst>
                                          <p:attrName>ppt_w</p:attrName>
                                        </p:attrNameLst>
                                      </p:cBhvr>
                                      <p:tavLst>
                                        <p:tav tm="0">
                                          <p:val>
                                            <p:strVal val="#ppt_w*.05"/>
                                          </p:val>
                                        </p:tav>
                                        <p:tav tm="100000">
                                          <p:val>
                                            <p:strVal val="#ppt_w"/>
                                          </p:val>
                                        </p:tav>
                                      </p:tavLst>
                                    </p:anim>
                                    <p:anim calcmode="lin" valueType="num">
                                      <p:cBhvr>
                                        <p:cTn id="32" dur="1000" fill="hold"/>
                                        <p:tgtEl>
                                          <p:spTgt spid="3">
                                            <p:txEl>
                                              <p:pRg st="2" end="2"/>
                                            </p:txEl>
                                          </p:spTgt>
                                        </p:tgtEl>
                                        <p:attrNameLst>
                                          <p:attrName>ppt_h</p:attrName>
                                        </p:attrNameLst>
                                      </p:cBhvr>
                                      <p:tavLst>
                                        <p:tav tm="0">
                                          <p:val>
                                            <p:strVal val="#ppt_h"/>
                                          </p:val>
                                        </p:tav>
                                        <p:tav tm="100000">
                                          <p:val>
                                            <p:strVal val="#ppt_h"/>
                                          </p:val>
                                        </p:tav>
                                      </p:tavLst>
                                    </p:anim>
                                    <p:anim calcmode="lin" valueType="num">
                                      <p:cBhvr>
                                        <p:cTn id="33" dur="500" decel="50000" fill="hold">
                                          <p:stCondLst>
                                            <p:cond delay="0"/>
                                          </p:stCondLst>
                                        </p:cTn>
                                        <p:tgtEl>
                                          <p:spTgt spid="3">
                                            <p:txEl>
                                              <p:pRg st="2" end="2"/>
                                            </p:txEl>
                                          </p:spTgt>
                                        </p:tgtEl>
                                        <p:attrNameLst>
                                          <p:attrName>ppt_x</p:attrName>
                                        </p:attrNameLst>
                                      </p:cBhvr>
                                      <p:tavLst>
                                        <p:tav tm="0">
                                          <p:val>
                                            <p:strVal val="#ppt_x+.4"/>
                                          </p:val>
                                        </p:tav>
                                        <p:tav tm="100000">
                                          <p:val>
                                            <p:strVal val="#ppt_x"/>
                                          </p:val>
                                        </p:tav>
                                      </p:tavLst>
                                    </p:anim>
                                    <p:anim calcmode="lin" valueType="num">
                                      <p:cBhvr>
                                        <p:cTn id="34" dur="500" decel="50000" fill="hold">
                                          <p:stCondLst>
                                            <p:cond delay="0"/>
                                          </p:stCondLst>
                                        </p:cTn>
                                        <p:tgtEl>
                                          <p:spTgt spid="3">
                                            <p:txEl>
                                              <p:pRg st="2" end="2"/>
                                            </p:txEl>
                                          </p:spTgt>
                                        </p:tgtEl>
                                        <p:attrNameLst>
                                          <p:attrName>ppt_y</p:attrName>
                                        </p:attrNameLst>
                                      </p:cBhvr>
                                      <p:tavLst>
                                        <p:tav tm="0">
                                          <p:val>
                                            <p:strVal val="#ppt_y-.2"/>
                                          </p:val>
                                        </p:tav>
                                        <p:tav tm="100000">
                                          <p:val>
                                            <p:strVal val="#ppt_y+.1"/>
                                          </p:val>
                                        </p:tav>
                                      </p:tavLst>
                                    </p:anim>
                                    <p:anim calcmode="lin" valueType="num">
                                      <p:cBhvr>
                                        <p:cTn id="35" dur="500" accel="50000" fill="hold">
                                          <p:stCondLst>
                                            <p:cond delay="500"/>
                                          </p:stCondLst>
                                        </p:cTn>
                                        <p:tgtEl>
                                          <p:spTgt spid="3">
                                            <p:txEl>
                                              <p:pRg st="2" end="2"/>
                                            </p:txEl>
                                          </p:spTgt>
                                        </p:tgtEl>
                                        <p:attrNameLst>
                                          <p:attrName>ppt_y</p:attrName>
                                        </p:attrNameLst>
                                      </p:cBhvr>
                                      <p:tavLst>
                                        <p:tav tm="0">
                                          <p:val>
                                            <p:strVal val="#ppt_y+.1"/>
                                          </p:val>
                                        </p:tav>
                                        <p:tav tm="100000">
                                          <p:val>
                                            <p:strVal val="#ppt_y"/>
                                          </p:val>
                                        </p:tav>
                                      </p:tavLst>
                                    </p:anim>
                                    <p:animEffect transition="in" filter="fade">
                                      <p:cBhvr>
                                        <p:cTn id="36" dur="1000" decel="50000">
                                          <p:stCondLst>
                                            <p:cond delay="0"/>
                                          </p:stCondLst>
                                        </p:cTn>
                                        <p:tgtEl>
                                          <p:spTgt spid="3">
                                            <p:txEl>
                                              <p:pRg st="2" end="2"/>
                                            </p:txEl>
                                          </p:spTgt>
                                        </p:tgtEl>
                                      </p:cBhvr>
                                    </p:animEffect>
                                  </p:childTnLst>
                                </p:cTn>
                              </p:par>
                              <p:par>
                                <p:cTn id="37" presetID="25" presetClass="entr" presetSubtype="0" fill="hold" nodeType="with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anim calcmode="lin" valueType="num">
                                      <p:cBhvr>
                                        <p:cTn id="39" dur="500" decel="50000" fill="hold">
                                          <p:stCondLst>
                                            <p:cond delay="0"/>
                                          </p:stCondLst>
                                        </p:cTn>
                                        <p:tgtEl>
                                          <p:spTgt spid="3">
                                            <p:txEl>
                                              <p:pRg st="3" end="3"/>
                                            </p:txEl>
                                          </p:spTgt>
                                        </p:tgtEl>
                                        <p:attrNameLst>
                                          <p:attrName>style.rotation</p:attrName>
                                        </p:attrNameLst>
                                      </p:cBhvr>
                                      <p:tavLst>
                                        <p:tav tm="0">
                                          <p:val>
                                            <p:fltVal val="-90"/>
                                          </p:val>
                                        </p:tav>
                                        <p:tav tm="100000">
                                          <p:val>
                                            <p:fltVal val="0"/>
                                          </p:val>
                                        </p:tav>
                                      </p:tavLst>
                                    </p:anim>
                                    <p:anim calcmode="lin" valueType="num">
                                      <p:cBhvr>
                                        <p:cTn id="40" dur="500" decel="50000" fill="hold">
                                          <p:stCondLst>
                                            <p:cond delay="0"/>
                                          </p:stCondLst>
                                        </p:cTn>
                                        <p:tgtEl>
                                          <p:spTgt spid="3">
                                            <p:txEl>
                                              <p:pRg st="3" end="3"/>
                                            </p:txEl>
                                          </p:spTgt>
                                        </p:tgtEl>
                                        <p:attrNameLst>
                                          <p:attrName>ppt_w</p:attrName>
                                        </p:attrNameLst>
                                      </p:cBhvr>
                                      <p:tavLst>
                                        <p:tav tm="0">
                                          <p:val>
                                            <p:strVal val="#ppt_w"/>
                                          </p:val>
                                        </p:tav>
                                        <p:tav tm="100000">
                                          <p:val>
                                            <p:strVal val="#ppt_w*.05"/>
                                          </p:val>
                                        </p:tav>
                                      </p:tavLst>
                                    </p:anim>
                                    <p:anim calcmode="lin" valueType="num">
                                      <p:cBhvr>
                                        <p:cTn id="41" dur="500" accel="50000" fill="hold">
                                          <p:stCondLst>
                                            <p:cond delay="500"/>
                                          </p:stCondLst>
                                        </p:cTn>
                                        <p:tgtEl>
                                          <p:spTgt spid="3">
                                            <p:txEl>
                                              <p:pRg st="3" end="3"/>
                                            </p:txEl>
                                          </p:spTgt>
                                        </p:tgtEl>
                                        <p:attrNameLst>
                                          <p:attrName>ppt_w</p:attrName>
                                        </p:attrNameLst>
                                      </p:cBhvr>
                                      <p:tavLst>
                                        <p:tav tm="0">
                                          <p:val>
                                            <p:strVal val="#ppt_w*.05"/>
                                          </p:val>
                                        </p:tav>
                                        <p:tav tm="100000">
                                          <p:val>
                                            <p:strVal val="#ppt_w"/>
                                          </p:val>
                                        </p:tav>
                                      </p:tavLst>
                                    </p:anim>
                                    <p:anim calcmode="lin" valueType="num">
                                      <p:cBhvr>
                                        <p:cTn id="42" dur="1000" fill="hold"/>
                                        <p:tgtEl>
                                          <p:spTgt spid="3">
                                            <p:txEl>
                                              <p:pRg st="3" end="3"/>
                                            </p:txEl>
                                          </p:spTgt>
                                        </p:tgtEl>
                                        <p:attrNameLst>
                                          <p:attrName>ppt_h</p:attrName>
                                        </p:attrNameLst>
                                      </p:cBhvr>
                                      <p:tavLst>
                                        <p:tav tm="0">
                                          <p:val>
                                            <p:strVal val="#ppt_h"/>
                                          </p:val>
                                        </p:tav>
                                        <p:tav tm="100000">
                                          <p:val>
                                            <p:strVal val="#ppt_h"/>
                                          </p:val>
                                        </p:tav>
                                      </p:tavLst>
                                    </p:anim>
                                    <p:anim calcmode="lin" valueType="num">
                                      <p:cBhvr>
                                        <p:cTn id="43" dur="500" decel="50000" fill="hold">
                                          <p:stCondLst>
                                            <p:cond delay="0"/>
                                          </p:stCondLst>
                                        </p:cTn>
                                        <p:tgtEl>
                                          <p:spTgt spid="3">
                                            <p:txEl>
                                              <p:pRg st="3" end="3"/>
                                            </p:txEl>
                                          </p:spTgt>
                                        </p:tgtEl>
                                        <p:attrNameLst>
                                          <p:attrName>ppt_x</p:attrName>
                                        </p:attrNameLst>
                                      </p:cBhvr>
                                      <p:tavLst>
                                        <p:tav tm="0">
                                          <p:val>
                                            <p:strVal val="#ppt_x+.4"/>
                                          </p:val>
                                        </p:tav>
                                        <p:tav tm="100000">
                                          <p:val>
                                            <p:strVal val="#ppt_x"/>
                                          </p:val>
                                        </p:tav>
                                      </p:tavLst>
                                    </p:anim>
                                    <p:anim calcmode="lin" valueType="num">
                                      <p:cBhvr>
                                        <p:cTn id="44" dur="500" decel="50000" fill="hold">
                                          <p:stCondLst>
                                            <p:cond delay="0"/>
                                          </p:stCondLst>
                                        </p:cTn>
                                        <p:tgtEl>
                                          <p:spTgt spid="3">
                                            <p:txEl>
                                              <p:pRg st="3" end="3"/>
                                            </p:txEl>
                                          </p:spTgt>
                                        </p:tgtEl>
                                        <p:attrNameLst>
                                          <p:attrName>ppt_y</p:attrName>
                                        </p:attrNameLst>
                                      </p:cBhvr>
                                      <p:tavLst>
                                        <p:tav tm="0">
                                          <p:val>
                                            <p:strVal val="#ppt_y-.2"/>
                                          </p:val>
                                        </p:tav>
                                        <p:tav tm="100000">
                                          <p:val>
                                            <p:strVal val="#ppt_y+.1"/>
                                          </p:val>
                                        </p:tav>
                                      </p:tavLst>
                                    </p:anim>
                                    <p:anim calcmode="lin" valueType="num">
                                      <p:cBhvr>
                                        <p:cTn id="45" dur="500" accel="50000" fill="hold">
                                          <p:stCondLst>
                                            <p:cond delay="500"/>
                                          </p:stCondLst>
                                        </p:cTn>
                                        <p:tgtEl>
                                          <p:spTgt spid="3">
                                            <p:txEl>
                                              <p:pRg st="3" end="3"/>
                                            </p:txEl>
                                          </p:spTgt>
                                        </p:tgtEl>
                                        <p:attrNameLst>
                                          <p:attrName>ppt_y</p:attrName>
                                        </p:attrNameLst>
                                      </p:cBhvr>
                                      <p:tavLst>
                                        <p:tav tm="0">
                                          <p:val>
                                            <p:strVal val="#ppt_y+.1"/>
                                          </p:val>
                                        </p:tav>
                                        <p:tav tm="100000">
                                          <p:val>
                                            <p:strVal val="#ppt_y"/>
                                          </p:val>
                                        </p:tav>
                                      </p:tavLst>
                                    </p:anim>
                                    <p:animEffect transition="in" filter="fade">
                                      <p:cBhvr>
                                        <p:cTn id="46" dur="1000" decel="50000">
                                          <p:stCondLst>
                                            <p:cond delay="0"/>
                                          </p:stCondLst>
                                        </p:cTn>
                                        <p:tgtEl>
                                          <p:spTgt spid="3">
                                            <p:txEl>
                                              <p:pRg st="3" end="3"/>
                                            </p:txEl>
                                          </p:spTgt>
                                        </p:tgtEl>
                                      </p:cBhvr>
                                    </p:animEffect>
                                  </p:childTnLst>
                                </p:cTn>
                              </p:par>
                              <p:par>
                                <p:cTn id="47" presetID="25" presetClass="entr" presetSubtype="0" fill="hold" nodeType="withEffect">
                                  <p:stCondLst>
                                    <p:cond delay="0"/>
                                  </p:stCondLst>
                                  <p:childTnLst>
                                    <p:set>
                                      <p:cBhvr>
                                        <p:cTn id="48" dur="1" fill="hold">
                                          <p:stCondLst>
                                            <p:cond delay="0"/>
                                          </p:stCondLst>
                                        </p:cTn>
                                        <p:tgtEl>
                                          <p:spTgt spid="3">
                                            <p:txEl>
                                              <p:pRg st="4" end="4"/>
                                            </p:txEl>
                                          </p:spTgt>
                                        </p:tgtEl>
                                        <p:attrNameLst>
                                          <p:attrName>style.visibility</p:attrName>
                                        </p:attrNameLst>
                                      </p:cBhvr>
                                      <p:to>
                                        <p:strVal val="visible"/>
                                      </p:to>
                                    </p:set>
                                    <p:anim calcmode="lin" valueType="num">
                                      <p:cBhvr>
                                        <p:cTn id="49" dur="500" decel="50000" fill="hold">
                                          <p:stCondLst>
                                            <p:cond delay="0"/>
                                          </p:stCondLst>
                                        </p:cTn>
                                        <p:tgtEl>
                                          <p:spTgt spid="3">
                                            <p:txEl>
                                              <p:pRg st="4" end="4"/>
                                            </p:txEl>
                                          </p:spTgt>
                                        </p:tgtEl>
                                        <p:attrNameLst>
                                          <p:attrName>style.rotation</p:attrName>
                                        </p:attrNameLst>
                                      </p:cBhvr>
                                      <p:tavLst>
                                        <p:tav tm="0">
                                          <p:val>
                                            <p:fltVal val="-90"/>
                                          </p:val>
                                        </p:tav>
                                        <p:tav tm="100000">
                                          <p:val>
                                            <p:fltVal val="0"/>
                                          </p:val>
                                        </p:tav>
                                      </p:tavLst>
                                    </p:anim>
                                    <p:anim calcmode="lin" valueType="num">
                                      <p:cBhvr>
                                        <p:cTn id="50" dur="500" decel="50000" fill="hold">
                                          <p:stCondLst>
                                            <p:cond delay="0"/>
                                          </p:stCondLst>
                                        </p:cTn>
                                        <p:tgtEl>
                                          <p:spTgt spid="3">
                                            <p:txEl>
                                              <p:pRg st="4" end="4"/>
                                            </p:txEl>
                                          </p:spTgt>
                                        </p:tgtEl>
                                        <p:attrNameLst>
                                          <p:attrName>ppt_w</p:attrName>
                                        </p:attrNameLst>
                                      </p:cBhvr>
                                      <p:tavLst>
                                        <p:tav tm="0">
                                          <p:val>
                                            <p:strVal val="#ppt_w"/>
                                          </p:val>
                                        </p:tav>
                                        <p:tav tm="100000">
                                          <p:val>
                                            <p:strVal val="#ppt_w*.05"/>
                                          </p:val>
                                        </p:tav>
                                      </p:tavLst>
                                    </p:anim>
                                    <p:anim calcmode="lin" valueType="num">
                                      <p:cBhvr>
                                        <p:cTn id="51" dur="500" accel="50000" fill="hold">
                                          <p:stCondLst>
                                            <p:cond delay="500"/>
                                          </p:stCondLst>
                                        </p:cTn>
                                        <p:tgtEl>
                                          <p:spTgt spid="3">
                                            <p:txEl>
                                              <p:pRg st="4" end="4"/>
                                            </p:txEl>
                                          </p:spTgt>
                                        </p:tgtEl>
                                        <p:attrNameLst>
                                          <p:attrName>ppt_w</p:attrName>
                                        </p:attrNameLst>
                                      </p:cBhvr>
                                      <p:tavLst>
                                        <p:tav tm="0">
                                          <p:val>
                                            <p:strVal val="#ppt_w*.05"/>
                                          </p:val>
                                        </p:tav>
                                        <p:tav tm="100000">
                                          <p:val>
                                            <p:strVal val="#ppt_w"/>
                                          </p:val>
                                        </p:tav>
                                      </p:tavLst>
                                    </p:anim>
                                    <p:anim calcmode="lin" valueType="num">
                                      <p:cBhvr>
                                        <p:cTn id="52" dur="1000" fill="hold"/>
                                        <p:tgtEl>
                                          <p:spTgt spid="3">
                                            <p:txEl>
                                              <p:pRg st="4" end="4"/>
                                            </p:txEl>
                                          </p:spTgt>
                                        </p:tgtEl>
                                        <p:attrNameLst>
                                          <p:attrName>ppt_h</p:attrName>
                                        </p:attrNameLst>
                                      </p:cBhvr>
                                      <p:tavLst>
                                        <p:tav tm="0">
                                          <p:val>
                                            <p:strVal val="#ppt_h"/>
                                          </p:val>
                                        </p:tav>
                                        <p:tav tm="100000">
                                          <p:val>
                                            <p:strVal val="#ppt_h"/>
                                          </p:val>
                                        </p:tav>
                                      </p:tavLst>
                                    </p:anim>
                                    <p:anim calcmode="lin" valueType="num">
                                      <p:cBhvr>
                                        <p:cTn id="53" dur="500" decel="50000" fill="hold">
                                          <p:stCondLst>
                                            <p:cond delay="0"/>
                                          </p:stCondLst>
                                        </p:cTn>
                                        <p:tgtEl>
                                          <p:spTgt spid="3">
                                            <p:txEl>
                                              <p:pRg st="4" end="4"/>
                                            </p:txEl>
                                          </p:spTgt>
                                        </p:tgtEl>
                                        <p:attrNameLst>
                                          <p:attrName>ppt_x</p:attrName>
                                        </p:attrNameLst>
                                      </p:cBhvr>
                                      <p:tavLst>
                                        <p:tav tm="0">
                                          <p:val>
                                            <p:strVal val="#ppt_x+.4"/>
                                          </p:val>
                                        </p:tav>
                                        <p:tav tm="100000">
                                          <p:val>
                                            <p:strVal val="#ppt_x"/>
                                          </p:val>
                                        </p:tav>
                                      </p:tavLst>
                                    </p:anim>
                                    <p:anim calcmode="lin" valueType="num">
                                      <p:cBhvr>
                                        <p:cTn id="54" dur="500" decel="50000" fill="hold">
                                          <p:stCondLst>
                                            <p:cond delay="0"/>
                                          </p:stCondLst>
                                        </p:cTn>
                                        <p:tgtEl>
                                          <p:spTgt spid="3">
                                            <p:txEl>
                                              <p:pRg st="4" end="4"/>
                                            </p:txEl>
                                          </p:spTgt>
                                        </p:tgtEl>
                                        <p:attrNameLst>
                                          <p:attrName>ppt_y</p:attrName>
                                        </p:attrNameLst>
                                      </p:cBhvr>
                                      <p:tavLst>
                                        <p:tav tm="0">
                                          <p:val>
                                            <p:strVal val="#ppt_y-.2"/>
                                          </p:val>
                                        </p:tav>
                                        <p:tav tm="100000">
                                          <p:val>
                                            <p:strVal val="#ppt_y+.1"/>
                                          </p:val>
                                        </p:tav>
                                      </p:tavLst>
                                    </p:anim>
                                    <p:anim calcmode="lin" valueType="num">
                                      <p:cBhvr>
                                        <p:cTn id="55" dur="500" accel="50000" fill="hold">
                                          <p:stCondLst>
                                            <p:cond delay="500"/>
                                          </p:stCondLst>
                                        </p:cTn>
                                        <p:tgtEl>
                                          <p:spTgt spid="3">
                                            <p:txEl>
                                              <p:pRg st="4" end="4"/>
                                            </p:txEl>
                                          </p:spTgt>
                                        </p:tgtEl>
                                        <p:attrNameLst>
                                          <p:attrName>ppt_y</p:attrName>
                                        </p:attrNameLst>
                                      </p:cBhvr>
                                      <p:tavLst>
                                        <p:tav tm="0">
                                          <p:val>
                                            <p:strVal val="#ppt_y+.1"/>
                                          </p:val>
                                        </p:tav>
                                        <p:tav tm="100000">
                                          <p:val>
                                            <p:strVal val="#ppt_y"/>
                                          </p:val>
                                        </p:tav>
                                      </p:tavLst>
                                    </p:anim>
                                    <p:animEffect transition="in" filter="fade">
                                      <p:cBhvr>
                                        <p:cTn id="56" dur="1000" decel="50000">
                                          <p:stCondLst>
                                            <p:cond delay="0"/>
                                          </p:stCondLst>
                                        </p:cTn>
                                        <p:tgtEl>
                                          <p:spTgt spid="3">
                                            <p:txEl>
                                              <p:pRg st="4" end="4"/>
                                            </p:txEl>
                                          </p:spTgt>
                                        </p:tgtEl>
                                      </p:cBhvr>
                                    </p:animEffect>
                                  </p:childTnLst>
                                </p:cTn>
                              </p:par>
                              <p:par>
                                <p:cTn id="57" presetID="25" presetClass="entr" presetSubtype="0" fill="hold" nodeType="withEffect">
                                  <p:stCondLst>
                                    <p:cond delay="0"/>
                                  </p:stCondLst>
                                  <p:childTnLst>
                                    <p:set>
                                      <p:cBhvr>
                                        <p:cTn id="58" dur="1" fill="hold">
                                          <p:stCondLst>
                                            <p:cond delay="0"/>
                                          </p:stCondLst>
                                        </p:cTn>
                                        <p:tgtEl>
                                          <p:spTgt spid="3">
                                            <p:txEl>
                                              <p:pRg st="5" end="5"/>
                                            </p:txEl>
                                          </p:spTgt>
                                        </p:tgtEl>
                                        <p:attrNameLst>
                                          <p:attrName>style.visibility</p:attrName>
                                        </p:attrNameLst>
                                      </p:cBhvr>
                                      <p:to>
                                        <p:strVal val="visible"/>
                                      </p:to>
                                    </p:set>
                                    <p:anim calcmode="lin" valueType="num">
                                      <p:cBhvr>
                                        <p:cTn id="59" dur="500" decel="50000" fill="hold">
                                          <p:stCondLst>
                                            <p:cond delay="0"/>
                                          </p:stCondLst>
                                        </p:cTn>
                                        <p:tgtEl>
                                          <p:spTgt spid="3">
                                            <p:txEl>
                                              <p:pRg st="5" end="5"/>
                                            </p:txEl>
                                          </p:spTgt>
                                        </p:tgtEl>
                                        <p:attrNameLst>
                                          <p:attrName>style.rotation</p:attrName>
                                        </p:attrNameLst>
                                      </p:cBhvr>
                                      <p:tavLst>
                                        <p:tav tm="0">
                                          <p:val>
                                            <p:fltVal val="-90"/>
                                          </p:val>
                                        </p:tav>
                                        <p:tav tm="100000">
                                          <p:val>
                                            <p:fltVal val="0"/>
                                          </p:val>
                                        </p:tav>
                                      </p:tavLst>
                                    </p:anim>
                                    <p:anim calcmode="lin" valueType="num">
                                      <p:cBhvr>
                                        <p:cTn id="60" dur="500" decel="50000" fill="hold">
                                          <p:stCondLst>
                                            <p:cond delay="0"/>
                                          </p:stCondLst>
                                        </p:cTn>
                                        <p:tgtEl>
                                          <p:spTgt spid="3">
                                            <p:txEl>
                                              <p:pRg st="5" end="5"/>
                                            </p:txEl>
                                          </p:spTgt>
                                        </p:tgtEl>
                                        <p:attrNameLst>
                                          <p:attrName>ppt_w</p:attrName>
                                        </p:attrNameLst>
                                      </p:cBhvr>
                                      <p:tavLst>
                                        <p:tav tm="0">
                                          <p:val>
                                            <p:strVal val="#ppt_w"/>
                                          </p:val>
                                        </p:tav>
                                        <p:tav tm="100000">
                                          <p:val>
                                            <p:strVal val="#ppt_w*.05"/>
                                          </p:val>
                                        </p:tav>
                                      </p:tavLst>
                                    </p:anim>
                                    <p:anim calcmode="lin" valueType="num">
                                      <p:cBhvr>
                                        <p:cTn id="61" dur="500" accel="50000" fill="hold">
                                          <p:stCondLst>
                                            <p:cond delay="500"/>
                                          </p:stCondLst>
                                        </p:cTn>
                                        <p:tgtEl>
                                          <p:spTgt spid="3">
                                            <p:txEl>
                                              <p:pRg st="5" end="5"/>
                                            </p:txEl>
                                          </p:spTgt>
                                        </p:tgtEl>
                                        <p:attrNameLst>
                                          <p:attrName>ppt_w</p:attrName>
                                        </p:attrNameLst>
                                      </p:cBhvr>
                                      <p:tavLst>
                                        <p:tav tm="0">
                                          <p:val>
                                            <p:strVal val="#ppt_w*.05"/>
                                          </p:val>
                                        </p:tav>
                                        <p:tav tm="100000">
                                          <p:val>
                                            <p:strVal val="#ppt_w"/>
                                          </p:val>
                                        </p:tav>
                                      </p:tavLst>
                                    </p:anim>
                                    <p:anim calcmode="lin" valueType="num">
                                      <p:cBhvr>
                                        <p:cTn id="62" dur="1000" fill="hold"/>
                                        <p:tgtEl>
                                          <p:spTgt spid="3">
                                            <p:txEl>
                                              <p:pRg st="5" end="5"/>
                                            </p:txEl>
                                          </p:spTgt>
                                        </p:tgtEl>
                                        <p:attrNameLst>
                                          <p:attrName>ppt_h</p:attrName>
                                        </p:attrNameLst>
                                      </p:cBhvr>
                                      <p:tavLst>
                                        <p:tav tm="0">
                                          <p:val>
                                            <p:strVal val="#ppt_h"/>
                                          </p:val>
                                        </p:tav>
                                        <p:tav tm="100000">
                                          <p:val>
                                            <p:strVal val="#ppt_h"/>
                                          </p:val>
                                        </p:tav>
                                      </p:tavLst>
                                    </p:anim>
                                    <p:anim calcmode="lin" valueType="num">
                                      <p:cBhvr>
                                        <p:cTn id="63" dur="500" decel="50000" fill="hold">
                                          <p:stCondLst>
                                            <p:cond delay="0"/>
                                          </p:stCondLst>
                                        </p:cTn>
                                        <p:tgtEl>
                                          <p:spTgt spid="3">
                                            <p:txEl>
                                              <p:pRg st="5" end="5"/>
                                            </p:txEl>
                                          </p:spTgt>
                                        </p:tgtEl>
                                        <p:attrNameLst>
                                          <p:attrName>ppt_x</p:attrName>
                                        </p:attrNameLst>
                                      </p:cBhvr>
                                      <p:tavLst>
                                        <p:tav tm="0">
                                          <p:val>
                                            <p:strVal val="#ppt_x+.4"/>
                                          </p:val>
                                        </p:tav>
                                        <p:tav tm="100000">
                                          <p:val>
                                            <p:strVal val="#ppt_x"/>
                                          </p:val>
                                        </p:tav>
                                      </p:tavLst>
                                    </p:anim>
                                    <p:anim calcmode="lin" valueType="num">
                                      <p:cBhvr>
                                        <p:cTn id="64" dur="500" decel="50000" fill="hold">
                                          <p:stCondLst>
                                            <p:cond delay="0"/>
                                          </p:stCondLst>
                                        </p:cTn>
                                        <p:tgtEl>
                                          <p:spTgt spid="3">
                                            <p:txEl>
                                              <p:pRg st="5" end="5"/>
                                            </p:txEl>
                                          </p:spTgt>
                                        </p:tgtEl>
                                        <p:attrNameLst>
                                          <p:attrName>ppt_y</p:attrName>
                                        </p:attrNameLst>
                                      </p:cBhvr>
                                      <p:tavLst>
                                        <p:tav tm="0">
                                          <p:val>
                                            <p:strVal val="#ppt_y-.2"/>
                                          </p:val>
                                        </p:tav>
                                        <p:tav tm="100000">
                                          <p:val>
                                            <p:strVal val="#ppt_y+.1"/>
                                          </p:val>
                                        </p:tav>
                                      </p:tavLst>
                                    </p:anim>
                                    <p:anim calcmode="lin" valueType="num">
                                      <p:cBhvr>
                                        <p:cTn id="65" dur="500" accel="50000" fill="hold">
                                          <p:stCondLst>
                                            <p:cond delay="500"/>
                                          </p:stCondLst>
                                        </p:cTn>
                                        <p:tgtEl>
                                          <p:spTgt spid="3">
                                            <p:txEl>
                                              <p:pRg st="5" end="5"/>
                                            </p:txEl>
                                          </p:spTgt>
                                        </p:tgtEl>
                                        <p:attrNameLst>
                                          <p:attrName>ppt_y</p:attrName>
                                        </p:attrNameLst>
                                      </p:cBhvr>
                                      <p:tavLst>
                                        <p:tav tm="0">
                                          <p:val>
                                            <p:strVal val="#ppt_y+.1"/>
                                          </p:val>
                                        </p:tav>
                                        <p:tav tm="100000">
                                          <p:val>
                                            <p:strVal val="#ppt_y"/>
                                          </p:val>
                                        </p:tav>
                                      </p:tavLst>
                                    </p:anim>
                                    <p:animEffect transition="in" filter="fade">
                                      <p:cBhvr>
                                        <p:cTn id="66" dur="1000" decel="50000">
                                          <p:stCondLst>
                                            <p:cond delay="0"/>
                                          </p:stCondLst>
                                        </p:cTn>
                                        <p:tgtEl>
                                          <p:spTgt spid="3">
                                            <p:txEl>
                                              <p:pRg st="5" end="5"/>
                                            </p:txEl>
                                          </p:spTgt>
                                        </p:tgtEl>
                                      </p:cBhvr>
                                    </p:animEffect>
                                  </p:childTnLst>
                                </p:cTn>
                              </p:par>
                              <p:par>
                                <p:cTn id="67" presetID="25" presetClass="entr" presetSubtype="0" fill="hold" nodeType="withEffect">
                                  <p:stCondLst>
                                    <p:cond delay="0"/>
                                  </p:stCondLst>
                                  <p:childTnLst>
                                    <p:set>
                                      <p:cBhvr>
                                        <p:cTn id="68" dur="1" fill="hold">
                                          <p:stCondLst>
                                            <p:cond delay="0"/>
                                          </p:stCondLst>
                                        </p:cTn>
                                        <p:tgtEl>
                                          <p:spTgt spid="3">
                                            <p:txEl>
                                              <p:pRg st="6" end="6"/>
                                            </p:txEl>
                                          </p:spTgt>
                                        </p:tgtEl>
                                        <p:attrNameLst>
                                          <p:attrName>style.visibility</p:attrName>
                                        </p:attrNameLst>
                                      </p:cBhvr>
                                      <p:to>
                                        <p:strVal val="visible"/>
                                      </p:to>
                                    </p:set>
                                    <p:anim calcmode="lin" valueType="num">
                                      <p:cBhvr>
                                        <p:cTn id="69" dur="500" decel="50000" fill="hold">
                                          <p:stCondLst>
                                            <p:cond delay="0"/>
                                          </p:stCondLst>
                                        </p:cTn>
                                        <p:tgtEl>
                                          <p:spTgt spid="3">
                                            <p:txEl>
                                              <p:pRg st="6" end="6"/>
                                            </p:txEl>
                                          </p:spTgt>
                                        </p:tgtEl>
                                        <p:attrNameLst>
                                          <p:attrName>style.rotation</p:attrName>
                                        </p:attrNameLst>
                                      </p:cBhvr>
                                      <p:tavLst>
                                        <p:tav tm="0">
                                          <p:val>
                                            <p:fltVal val="-90"/>
                                          </p:val>
                                        </p:tav>
                                        <p:tav tm="100000">
                                          <p:val>
                                            <p:fltVal val="0"/>
                                          </p:val>
                                        </p:tav>
                                      </p:tavLst>
                                    </p:anim>
                                    <p:anim calcmode="lin" valueType="num">
                                      <p:cBhvr>
                                        <p:cTn id="70" dur="500" decel="50000" fill="hold">
                                          <p:stCondLst>
                                            <p:cond delay="0"/>
                                          </p:stCondLst>
                                        </p:cTn>
                                        <p:tgtEl>
                                          <p:spTgt spid="3">
                                            <p:txEl>
                                              <p:pRg st="6" end="6"/>
                                            </p:txEl>
                                          </p:spTgt>
                                        </p:tgtEl>
                                        <p:attrNameLst>
                                          <p:attrName>ppt_w</p:attrName>
                                        </p:attrNameLst>
                                      </p:cBhvr>
                                      <p:tavLst>
                                        <p:tav tm="0">
                                          <p:val>
                                            <p:strVal val="#ppt_w"/>
                                          </p:val>
                                        </p:tav>
                                        <p:tav tm="100000">
                                          <p:val>
                                            <p:strVal val="#ppt_w*.05"/>
                                          </p:val>
                                        </p:tav>
                                      </p:tavLst>
                                    </p:anim>
                                    <p:anim calcmode="lin" valueType="num">
                                      <p:cBhvr>
                                        <p:cTn id="71" dur="500" accel="50000" fill="hold">
                                          <p:stCondLst>
                                            <p:cond delay="500"/>
                                          </p:stCondLst>
                                        </p:cTn>
                                        <p:tgtEl>
                                          <p:spTgt spid="3">
                                            <p:txEl>
                                              <p:pRg st="6" end="6"/>
                                            </p:txEl>
                                          </p:spTgt>
                                        </p:tgtEl>
                                        <p:attrNameLst>
                                          <p:attrName>ppt_w</p:attrName>
                                        </p:attrNameLst>
                                      </p:cBhvr>
                                      <p:tavLst>
                                        <p:tav tm="0">
                                          <p:val>
                                            <p:strVal val="#ppt_w*.05"/>
                                          </p:val>
                                        </p:tav>
                                        <p:tav tm="100000">
                                          <p:val>
                                            <p:strVal val="#ppt_w"/>
                                          </p:val>
                                        </p:tav>
                                      </p:tavLst>
                                    </p:anim>
                                    <p:anim calcmode="lin" valueType="num">
                                      <p:cBhvr>
                                        <p:cTn id="72" dur="1000" fill="hold"/>
                                        <p:tgtEl>
                                          <p:spTgt spid="3">
                                            <p:txEl>
                                              <p:pRg st="6" end="6"/>
                                            </p:txEl>
                                          </p:spTgt>
                                        </p:tgtEl>
                                        <p:attrNameLst>
                                          <p:attrName>ppt_h</p:attrName>
                                        </p:attrNameLst>
                                      </p:cBhvr>
                                      <p:tavLst>
                                        <p:tav tm="0">
                                          <p:val>
                                            <p:strVal val="#ppt_h"/>
                                          </p:val>
                                        </p:tav>
                                        <p:tav tm="100000">
                                          <p:val>
                                            <p:strVal val="#ppt_h"/>
                                          </p:val>
                                        </p:tav>
                                      </p:tavLst>
                                    </p:anim>
                                    <p:anim calcmode="lin" valueType="num">
                                      <p:cBhvr>
                                        <p:cTn id="73" dur="500" decel="50000" fill="hold">
                                          <p:stCondLst>
                                            <p:cond delay="0"/>
                                          </p:stCondLst>
                                        </p:cTn>
                                        <p:tgtEl>
                                          <p:spTgt spid="3">
                                            <p:txEl>
                                              <p:pRg st="6" end="6"/>
                                            </p:txEl>
                                          </p:spTgt>
                                        </p:tgtEl>
                                        <p:attrNameLst>
                                          <p:attrName>ppt_x</p:attrName>
                                        </p:attrNameLst>
                                      </p:cBhvr>
                                      <p:tavLst>
                                        <p:tav tm="0">
                                          <p:val>
                                            <p:strVal val="#ppt_x+.4"/>
                                          </p:val>
                                        </p:tav>
                                        <p:tav tm="100000">
                                          <p:val>
                                            <p:strVal val="#ppt_x"/>
                                          </p:val>
                                        </p:tav>
                                      </p:tavLst>
                                    </p:anim>
                                    <p:anim calcmode="lin" valueType="num">
                                      <p:cBhvr>
                                        <p:cTn id="74" dur="500" decel="50000" fill="hold">
                                          <p:stCondLst>
                                            <p:cond delay="0"/>
                                          </p:stCondLst>
                                        </p:cTn>
                                        <p:tgtEl>
                                          <p:spTgt spid="3">
                                            <p:txEl>
                                              <p:pRg st="6" end="6"/>
                                            </p:txEl>
                                          </p:spTgt>
                                        </p:tgtEl>
                                        <p:attrNameLst>
                                          <p:attrName>ppt_y</p:attrName>
                                        </p:attrNameLst>
                                      </p:cBhvr>
                                      <p:tavLst>
                                        <p:tav tm="0">
                                          <p:val>
                                            <p:strVal val="#ppt_y-.2"/>
                                          </p:val>
                                        </p:tav>
                                        <p:tav tm="100000">
                                          <p:val>
                                            <p:strVal val="#ppt_y+.1"/>
                                          </p:val>
                                        </p:tav>
                                      </p:tavLst>
                                    </p:anim>
                                    <p:anim calcmode="lin" valueType="num">
                                      <p:cBhvr>
                                        <p:cTn id="75" dur="500" accel="50000" fill="hold">
                                          <p:stCondLst>
                                            <p:cond delay="500"/>
                                          </p:stCondLst>
                                        </p:cTn>
                                        <p:tgtEl>
                                          <p:spTgt spid="3">
                                            <p:txEl>
                                              <p:pRg st="6" end="6"/>
                                            </p:txEl>
                                          </p:spTgt>
                                        </p:tgtEl>
                                        <p:attrNameLst>
                                          <p:attrName>ppt_y</p:attrName>
                                        </p:attrNameLst>
                                      </p:cBhvr>
                                      <p:tavLst>
                                        <p:tav tm="0">
                                          <p:val>
                                            <p:strVal val="#ppt_y+.1"/>
                                          </p:val>
                                        </p:tav>
                                        <p:tav tm="100000">
                                          <p:val>
                                            <p:strVal val="#ppt_y"/>
                                          </p:val>
                                        </p:tav>
                                      </p:tavLst>
                                    </p:anim>
                                    <p:animEffect transition="in" filter="fade">
                                      <p:cBhvr>
                                        <p:cTn id="76" dur="1000" decel="50000">
                                          <p:stCondLst>
                                            <p:cond delay="0"/>
                                          </p:stCondLst>
                                        </p:cTn>
                                        <p:tgtEl>
                                          <p:spTgt spid="3">
                                            <p:txEl>
                                              <p:pRg st="6" end="6"/>
                                            </p:txEl>
                                          </p:spTgt>
                                        </p:tgtEl>
                                      </p:cBhvr>
                                    </p:animEffect>
                                  </p:childTnLst>
                                </p:cTn>
                              </p:par>
                              <p:par>
                                <p:cTn id="77" presetID="25" presetClass="entr" presetSubtype="0" fill="hold" nodeType="withEffect">
                                  <p:stCondLst>
                                    <p:cond delay="0"/>
                                  </p:stCondLst>
                                  <p:childTnLst>
                                    <p:set>
                                      <p:cBhvr>
                                        <p:cTn id="78" dur="1" fill="hold">
                                          <p:stCondLst>
                                            <p:cond delay="0"/>
                                          </p:stCondLst>
                                        </p:cTn>
                                        <p:tgtEl>
                                          <p:spTgt spid="3">
                                            <p:txEl>
                                              <p:pRg st="7" end="7"/>
                                            </p:txEl>
                                          </p:spTgt>
                                        </p:tgtEl>
                                        <p:attrNameLst>
                                          <p:attrName>style.visibility</p:attrName>
                                        </p:attrNameLst>
                                      </p:cBhvr>
                                      <p:to>
                                        <p:strVal val="visible"/>
                                      </p:to>
                                    </p:set>
                                    <p:anim calcmode="lin" valueType="num">
                                      <p:cBhvr>
                                        <p:cTn id="79" dur="500" decel="50000" fill="hold">
                                          <p:stCondLst>
                                            <p:cond delay="0"/>
                                          </p:stCondLst>
                                        </p:cTn>
                                        <p:tgtEl>
                                          <p:spTgt spid="3">
                                            <p:txEl>
                                              <p:pRg st="7" end="7"/>
                                            </p:txEl>
                                          </p:spTgt>
                                        </p:tgtEl>
                                        <p:attrNameLst>
                                          <p:attrName>style.rotation</p:attrName>
                                        </p:attrNameLst>
                                      </p:cBhvr>
                                      <p:tavLst>
                                        <p:tav tm="0">
                                          <p:val>
                                            <p:fltVal val="-90"/>
                                          </p:val>
                                        </p:tav>
                                        <p:tav tm="100000">
                                          <p:val>
                                            <p:fltVal val="0"/>
                                          </p:val>
                                        </p:tav>
                                      </p:tavLst>
                                    </p:anim>
                                    <p:anim calcmode="lin" valueType="num">
                                      <p:cBhvr>
                                        <p:cTn id="80" dur="500" decel="50000" fill="hold">
                                          <p:stCondLst>
                                            <p:cond delay="0"/>
                                          </p:stCondLst>
                                        </p:cTn>
                                        <p:tgtEl>
                                          <p:spTgt spid="3">
                                            <p:txEl>
                                              <p:pRg st="7" end="7"/>
                                            </p:txEl>
                                          </p:spTgt>
                                        </p:tgtEl>
                                        <p:attrNameLst>
                                          <p:attrName>ppt_w</p:attrName>
                                        </p:attrNameLst>
                                      </p:cBhvr>
                                      <p:tavLst>
                                        <p:tav tm="0">
                                          <p:val>
                                            <p:strVal val="#ppt_w"/>
                                          </p:val>
                                        </p:tav>
                                        <p:tav tm="100000">
                                          <p:val>
                                            <p:strVal val="#ppt_w*.05"/>
                                          </p:val>
                                        </p:tav>
                                      </p:tavLst>
                                    </p:anim>
                                    <p:anim calcmode="lin" valueType="num">
                                      <p:cBhvr>
                                        <p:cTn id="81" dur="500" accel="50000" fill="hold">
                                          <p:stCondLst>
                                            <p:cond delay="500"/>
                                          </p:stCondLst>
                                        </p:cTn>
                                        <p:tgtEl>
                                          <p:spTgt spid="3">
                                            <p:txEl>
                                              <p:pRg st="7" end="7"/>
                                            </p:txEl>
                                          </p:spTgt>
                                        </p:tgtEl>
                                        <p:attrNameLst>
                                          <p:attrName>ppt_w</p:attrName>
                                        </p:attrNameLst>
                                      </p:cBhvr>
                                      <p:tavLst>
                                        <p:tav tm="0">
                                          <p:val>
                                            <p:strVal val="#ppt_w*.05"/>
                                          </p:val>
                                        </p:tav>
                                        <p:tav tm="100000">
                                          <p:val>
                                            <p:strVal val="#ppt_w"/>
                                          </p:val>
                                        </p:tav>
                                      </p:tavLst>
                                    </p:anim>
                                    <p:anim calcmode="lin" valueType="num">
                                      <p:cBhvr>
                                        <p:cTn id="82" dur="1000" fill="hold"/>
                                        <p:tgtEl>
                                          <p:spTgt spid="3">
                                            <p:txEl>
                                              <p:pRg st="7" end="7"/>
                                            </p:txEl>
                                          </p:spTgt>
                                        </p:tgtEl>
                                        <p:attrNameLst>
                                          <p:attrName>ppt_h</p:attrName>
                                        </p:attrNameLst>
                                      </p:cBhvr>
                                      <p:tavLst>
                                        <p:tav tm="0">
                                          <p:val>
                                            <p:strVal val="#ppt_h"/>
                                          </p:val>
                                        </p:tav>
                                        <p:tav tm="100000">
                                          <p:val>
                                            <p:strVal val="#ppt_h"/>
                                          </p:val>
                                        </p:tav>
                                      </p:tavLst>
                                    </p:anim>
                                    <p:anim calcmode="lin" valueType="num">
                                      <p:cBhvr>
                                        <p:cTn id="83" dur="500" decel="50000" fill="hold">
                                          <p:stCondLst>
                                            <p:cond delay="0"/>
                                          </p:stCondLst>
                                        </p:cTn>
                                        <p:tgtEl>
                                          <p:spTgt spid="3">
                                            <p:txEl>
                                              <p:pRg st="7" end="7"/>
                                            </p:txEl>
                                          </p:spTgt>
                                        </p:tgtEl>
                                        <p:attrNameLst>
                                          <p:attrName>ppt_x</p:attrName>
                                        </p:attrNameLst>
                                      </p:cBhvr>
                                      <p:tavLst>
                                        <p:tav tm="0">
                                          <p:val>
                                            <p:strVal val="#ppt_x+.4"/>
                                          </p:val>
                                        </p:tav>
                                        <p:tav tm="100000">
                                          <p:val>
                                            <p:strVal val="#ppt_x"/>
                                          </p:val>
                                        </p:tav>
                                      </p:tavLst>
                                    </p:anim>
                                    <p:anim calcmode="lin" valueType="num">
                                      <p:cBhvr>
                                        <p:cTn id="84" dur="500" decel="50000" fill="hold">
                                          <p:stCondLst>
                                            <p:cond delay="0"/>
                                          </p:stCondLst>
                                        </p:cTn>
                                        <p:tgtEl>
                                          <p:spTgt spid="3">
                                            <p:txEl>
                                              <p:pRg st="7" end="7"/>
                                            </p:txEl>
                                          </p:spTgt>
                                        </p:tgtEl>
                                        <p:attrNameLst>
                                          <p:attrName>ppt_y</p:attrName>
                                        </p:attrNameLst>
                                      </p:cBhvr>
                                      <p:tavLst>
                                        <p:tav tm="0">
                                          <p:val>
                                            <p:strVal val="#ppt_y-.2"/>
                                          </p:val>
                                        </p:tav>
                                        <p:tav tm="100000">
                                          <p:val>
                                            <p:strVal val="#ppt_y+.1"/>
                                          </p:val>
                                        </p:tav>
                                      </p:tavLst>
                                    </p:anim>
                                    <p:anim calcmode="lin" valueType="num">
                                      <p:cBhvr>
                                        <p:cTn id="85" dur="500" accel="50000" fill="hold">
                                          <p:stCondLst>
                                            <p:cond delay="500"/>
                                          </p:stCondLst>
                                        </p:cTn>
                                        <p:tgtEl>
                                          <p:spTgt spid="3">
                                            <p:txEl>
                                              <p:pRg st="7" end="7"/>
                                            </p:txEl>
                                          </p:spTgt>
                                        </p:tgtEl>
                                        <p:attrNameLst>
                                          <p:attrName>ppt_y</p:attrName>
                                        </p:attrNameLst>
                                      </p:cBhvr>
                                      <p:tavLst>
                                        <p:tav tm="0">
                                          <p:val>
                                            <p:strVal val="#ppt_y+.1"/>
                                          </p:val>
                                        </p:tav>
                                        <p:tav tm="100000">
                                          <p:val>
                                            <p:strVal val="#ppt_y"/>
                                          </p:val>
                                        </p:tav>
                                      </p:tavLst>
                                    </p:anim>
                                    <p:animEffect transition="in" filter="fade">
                                      <p:cBhvr>
                                        <p:cTn id="86" dur="1000" decel="50000">
                                          <p:stCondLst>
                                            <p:cond delay="0"/>
                                          </p:stCondLst>
                                        </p:cTn>
                                        <p:tgtEl>
                                          <p:spTgt spid="3">
                                            <p:txEl>
                                              <p:pRg st="7" end="7"/>
                                            </p:txEl>
                                          </p:spTgt>
                                        </p:tgtEl>
                                      </p:cBhvr>
                                    </p:animEffect>
                                  </p:childTnLst>
                                </p:cTn>
                              </p:par>
                              <p:par>
                                <p:cTn id="87" presetID="25" presetClass="entr" presetSubtype="0" fill="hold" nodeType="withEffect">
                                  <p:stCondLst>
                                    <p:cond delay="0"/>
                                  </p:stCondLst>
                                  <p:childTnLst>
                                    <p:set>
                                      <p:cBhvr>
                                        <p:cTn id="88" dur="1" fill="hold">
                                          <p:stCondLst>
                                            <p:cond delay="0"/>
                                          </p:stCondLst>
                                        </p:cTn>
                                        <p:tgtEl>
                                          <p:spTgt spid="3">
                                            <p:txEl>
                                              <p:pRg st="8" end="8"/>
                                            </p:txEl>
                                          </p:spTgt>
                                        </p:tgtEl>
                                        <p:attrNameLst>
                                          <p:attrName>style.visibility</p:attrName>
                                        </p:attrNameLst>
                                      </p:cBhvr>
                                      <p:to>
                                        <p:strVal val="visible"/>
                                      </p:to>
                                    </p:set>
                                    <p:anim calcmode="lin" valueType="num">
                                      <p:cBhvr>
                                        <p:cTn id="89" dur="500" decel="50000" fill="hold">
                                          <p:stCondLst>
                                            <p:cond delay="0"/>
                                          </p:stCondLst>
                                        </p:cTn>
                                        <p:tgtEl>
                                          <p:spTgt spid="3">
                                            <p:txEl>
                                              <p:pRg st="8" end="8"/>
                                            </p:txEl>
                                          </p:spTgt>
                                        </p:tgtEl>
                                        <p:attrNameLst>
                                          <p:attrName>style.rotation</p:attrName>
                                        </p:attrNameLst>
                                      </p:cBhvr>
                                      <p:tavLst>
                                        <p:tav tm="0">
                                          <p:val>
                                            <p:fltVal val="-90"/>
                                          </p:val>
                                        </p:tav>
                                        <p:tav tm="100000">
                                          <p:val>
                                            <p:fltVal val="0"/>
                                          </p:val>
                                        </p:tav>
                                      </p:tavLst>
                                    </p:anim>
                                    <p:anim calcmode="lin" valueType="num">
                                      <p:cBhvr>
                                        <p:cTn id="90" dur="500" decel="50000" fill="hold">
                                          <p:stCondLst>
                                            <p:cond delay="0"/>
                                          </p:stCondLst>
                                        </p:cTn>
                                        <p:tgtEl>
                                          <p:spTgt spid="3">
                                            <p:txEl>
                                              <p:pRg st="8" end="8"/>
                                            </p:txEl>
                                          </p:spTgt>
                                        </p:tgtEl>
                                        <p:attrNameLst>
                                          <p:attrName>ppt_w</p:attrName>
                                        </p:attrNameLst>
                                      </p:cBhvr>
                                      <p:tavLst>
                                        <p:tav tm="0">
                                          <p:val>
                                            <p:strVal val="#ppt_w"/>
                                          </p:val>
                                        </p:tav>
                                        <p:tav tm="100000">
                                          <p:val>
                                            <p:strVal val="#ppt_w*.05"/>
                                          </p:val>
                                        </p:tav>
                                      </p:tavLst>
                                    </p:anim>
                                    <p:anim calcmode="lin" valueType="num">
                                      <p:cBhvr>
                                        <p:cTn id="91" dur="500" accel="50000" fill="hold">
                                          <p:stCondLst>
                                            <p:cond delay="500"/>
                                          </p:stCondLst>
                                        </p:cTn>
                                        <p:tgtEl>
                                          <p:spTgt spid="3">
                                            <p:txEl>
                                              <p:pRg st="8" end="8"/>
                                            </p:txEl>
                                          </p:spTgt>
                                        </p:tgtEl>
                                        <p:attrNameLst>
                                          <p:attrName>ppt_w</p:attrName>
                                        </p:attrNameLst>
                                      </p:cBhvr>
                                      <p:tavLst>
                                        <p:tav tm="0">
                                          <p:val>
                                            <p:strVal val="#ppt_w*.05"/>
                                          </p:val>
                                        </p:tav>
                                        <p:tav tm="100000">
                                          <p:val>
                                            <p:strVal val="#ppt_w"/>
                                          </p:val>
                                        </p:tav>
                                      </p:tavLst>
                                    </p:anim>
                                    <p:anim calcmode="lin" valueType="num">
                                      <p:cBhvr>
                                        <p:cTn id="92" dur="1000" fill="hold"/>
                                        <p:tgtEl>
                                          <p:spTgt spid="3">
                                            <p:txEl>
                                              <p:pRg st="8" end="8"/>
                                            </p:txEl>
                                          </p:spTgt>
                                        </p:tgtEl>
                                        <p:attrNameLst>
                                          <p:attrName>ppt_h</p:attrName>
                                        </p:attrNameLst>
                                      </p:cBhvr>
                                      <p:tavLst>
                                        <p:tav tm="0">
                                          <p:val>
                                            <p:strVal val="#ppt_h"/>
                                          </p:val>
                                        </p:tav>
                                        <p:tav tm="100000">
                                          <p:val>
                                            <p:strVal val="#ppt_h"/>
                                          </p:val>
                                        </p:tav>
                                      </p:tavLst>
                                    </p:anim>
                                    <p:anim calcmode="lin" valueType="num">
                                      <p:cBhvr>
                                        <p:cTn id="93" dur="500" decel="50000" fill="hold">
                                          <p:stCondLst>
                                            <p:cond delay="0"/>
                                          </p:stCondLst>
                                        </p:cTn>
                                        <p:tgtEl>
                                          <p:spTgt spid="3">
                                            <p:txEl>
                                              <p:pRg st="8" end="8"/>
                                            </p:txEl>
                                          </p:spTgt>
                                        </p:tgtEl>
                                        <p:attrNameLst>
                                          <p:attrName>ppt_x</p:attrName>
                                        </p:attrNameLst>
                                      </p:cBhvr>
                                      <p:tavLst>
                                        <p:tav tm="0">
                                          <p:val>
                                            <p:strVal val="#ppt_x+.4"/>
                                          </p:val>
                                        </p:tav>
                                        <p:tav tm="100000">
                                          <p:val>
                                            <p:strVal val="#ppt_x"/>
                                          </p:val>
                                        </p:tav>
                                      </p:tavLst>
                                    </p:anim>
                                    <p:anim calcmode="lin" valueType="num">
                                      <p:cBhvr>
                                        <p:cTn id="94" dur="500" decel="50000" fill="hold">
                                          <p:stCondLst>
                                            <p:cond delay="0"/>
                                          </p:stCondLst>
                                        </p:cTn>
                                        <p:tgtEl>
                                          <p:spTgt spid="3">
                                            <p:txEl>
                                              <p:pRg st="8" end="8"/>
                                            </p:txEl>
                                          </p:spTgt>
                                        </p:tgtEl>
                                        <p:attrNameLst>
                                          <p:attrName>ppt_y</p:attrName>
                                        </p:attrNameLst>
                                      </p:cBhvr>
                                      <p:tavLst>
                                        <p:tav tm="0">
                                          <p:val>
                                            <p:strVal val="#ppt_y-.2"/>
                                          </p:val>
                                        </p:tav>
                                        <p:tav tm="100000">
                                          <p:val>
                                            <p:strVal val="#ppt_y+.1"/>
                                          </p:val>
                                        </p:tav>
                                      </p:tavLst>
                                    </p:anim>
                                    <p:anim calcmode="lin" valueType="num">
                                      <p:cBhvr>
                                        <p:cTn id="95" dur="500" accel="50000" fill="hold">
                                          <p:stCondLst>
                                            <p:cond delay="500"/>
                                          </p:stCondLst>
                                        </p:cTn>
                                        <p:tgtEl>
                                          <p:spTgt spid="3">
                                            <p:txEl>
                                              <p:pRg st="8" end="8"/>
                                            </p:txEl>
                                          </p:spTgt>
                                        </p:tgtEl>
                                        <p:attrNameLst>
                                          <p:attrName>ppt_y</p:attrName>
                                        </p:attrNameLst>
                                      </p:cBhvr>
                                      <p:tavLst>
                                        <p:tav tm="0">
                                          <p:val>
                                            <p:strVal val="#ppt_y+.1"/>
                                          </p:val>
                                        </p:tav>
                                        <p:tav tm="100000">
                                          <p:val>
                                            <p:strVal val="#ppt_y"/>
                                          </p:val>
                                        </p:tav>
                                      </p:tavLst>
                                    </p:anim>
                                    <p:animEffect transition="in" filter="fade">
                                      <p:cBhvr>
                                        <p:cTn id="96" dur="1000" decel="50000">
                                          <p:stCondLst>
                                            <p:cond delay="0"/>
                                          </p:stCondLst>
                                        </p:cTn>
                                        <p:tgtEl>
                                          <p:spTgt spid="3">
                                            <p:txEl>
                                              <p:pRg st="8" end="8"/>
                                            </p:txEl>
                                          </p:spTgt>
                                        </p:tgtEl>
                                      </p:cBhvr>
                                    </p:animEffect>
                                  </p:childTnLst>
                                </p:cTn>
                              </p:par>
                              <p:par>
                                <p:cTn id="97" presetID="25" presetClass="entr" presetSubtype="0" fill="hold" nodeType="withEffect">
                                  <p:stCondLst>
                                    <p:cond delay="0"/>
                                  </p:stCondLst>
                                  <p:childTnLst>
                                    <p:set>
                                      <p:cBhvr>
                                        <p:cTn id="98" dur="1" fill="hold">
                                          <p:stCondLst>
                                            <p:cond delay="0"/>
                                          </p:stCondLst>
                                        </p:cTn>
                                        <p:tgtEl>
                                          <p:spTgt spid="3">
                                            <p:txEl>
                                              <p:pRg st="9" end="9"/>
                                            </p:txEl>
                                          </p:spTgt>
                                        </p:tgtEl>
                                        <p:attrNameLst>
                                          <p:attrName>style.visibility</p:attrName>
                                        </p:attrNameLst>
                                      </p:cBhvr>
                                      <p:to>
                                        <p:strVal val="visible"/>
                                      </p:to>
                                    </p:set>
                                    <p:anim calcmode="lin" valueType="num">
                                      <p:cBhvr>
                                        <p:cTn id="99" dur="500" decel="50000" fill="hold">
                                          <p:stCondLst>
                                            <p:cond delay="0"/>
                                          </p:stCondLst>
                                        </p:cTn>
                                        <p:tgtEl>
                                          <p:spTgt spid="3">
                                            <p:txEl>
                                              <p:pRg st="9" end="9"/>
                                            </p:txEl>
                                          </p:spTgt>
                                        </p:tgtEl>
                                        <p:attrNameLst>
                                          <p:attrName>style.rotation</p:attrName>
                                        </p:attrNameLst>
                                      </p:cBhvr>
                                      <p:tavLst>
                                        <p:tav tm="0">
                                          <p:val>
                                            <p:fltVal val="-90"/>
                                          </p:val>
                                        </p:tav>
                                        <p:tav tm="100000">
                                          <p:val>
                                            <p:fltVal val="0"/>
                                          </p:val>
                                        </p:tav>
                                      </p:tavLst>
                                    </p:anim>
                                    <p:anim calcmode="lin" valueType="num">
                                      <p:cBhvr>
                                        <p:cTn id="100" dur="500" decel="50000" fill="hold">
                                          <p:stCondLst>
                                            <p:cond delay="0"/>
                                          </p:stCondLst>
                                        </p:cTn>
                                        <p:tgtEl>
                                          <p:spTgt spid="3">
                                            <p:txEl>
                                              <p:pRg st="9" end="9"/>
                                            </p:txEl>
                                          </p:spTgt>
                                        </p:tgtEl>
                                        <p:attrNameLst>
                                          <p:attrName>ppt_w</p:attrName>
                                        </p:attrNameLst>
                                      </p:cBhvr>
                                      <p:tavLst>
                                        <p:tav tm="0">
                                          <p:val>
                                            <p:strVal val="#ppt_w"/>
                                          </p:val>
                                        </p:tav>
                                        <p:tav tm="100000">
                                          <p:val>
                                            <p:strVal val="#ppt_w*.05"/>
                                          </p:val>
                                        </p:tav>
                                      </p:tavLst>
                                    </p:anim>
                                    <p:anim calcmode="lin" valueType="num">
                                      <p:cBhvr>
                                        <p:cTn id="101" dur="500" accel="50000" fill="hold">
                                          <p:stCondLst>
                                            <p:cond delay="500"/>
                                          </p:stCondLst>
                                        </p:cTn>
                                        <p:tgtEl>
                                          <p:spTgt spid="3">
                                            <p:txEl>
                                              <p:pRg st="9" end="9"/>
                                            </p:txEl>
                                          </p:spTgt>
                                        </p:tgtEl>
                                        <p:attrNameLst>
                                          <p:attrName>ppt_w</p:attrName>
                                        </p:attrNameLst>
                                      </p:cBhvr>
                                      <p:tavLst>
                                        <p:tav tm="0">
                                          <p:val>
                                            <p:strVal val="#ppt_w*.05"/>
                                          </p:val>
                                        </p:tav>
                                        <p:tav tm="100000">
                                          <p:val>
                                            <p:strVal val="#ppt_w"/>
                                          </p:val>
                                        </p:tav>
                                      </p:tavLst>
                                    </p:anim>
                                    <p:anim calcmode="lin" valueType="num">
                                      <p:cBhvr>
                                        <p:cTn id="102" dur="1000" fill="hold"/>
                                        <p:tgtEl>
                                          <p:spTgt spid="3">
                                            <p:txEl>
                                              <p:pRg st="9" end="9"/>
                                            </p:txEl>
                                          </p:spTgt>
                                        </p:tgtEl>
                                        <p:attrNameLst>
                                          <p:attrName>ppt_h</p:attrName>
                                        </p:attrNameLst>
                                      </p:cBhvr>
                                      <p:tavLst>
                                        <p:tav tm="0">
                                          <p:val>
                                            <p:strVal val="#ppt_h"/>
                                          </p:val>
                                        </p:tav>
                                        <p:tav tm="100000">
                                          <p:val>
                                            <p:strVal val="#ppt_h"/>
                                          </p:val>
                                        </p:tav>
                                      </p:tavLst>
                                    </p:anim>
                                    <p:anim calcmode="lin" valueType="num">
                                      <p:cBhvr>
                                        <p:cTn id="103" dur="500" decel="50000" fill="hold">
                                          <p:stCondLst>
                                            <p:cond delay="0"/>
                                          </p:stCondLst>
                                        </p:cTn>
                                        <p:tgtEl>
                                          <p:spTgt spid="3">
                                            <p:txEl>
                                              <p:pRg st="9" end="9"/>
                                            </p:txEl>
                                          </p:spTgt>
                                        </p:tgtEl>
                                        <p:attrNameLst>
                                          <p:attrName>ppt_x</p:attrName>
                                        </p:attrNameLst>
                                      </p:cBhvr>
                                      <p:tavLst>
                                        <p:tav tm="0">
                                          <p:val>
                                            <p:strVal val="#ppt_x+.4"/>
                                          </p:val>
                                        </p:tav>
                                        <p:tav tm="100000">
                                          <p:val>
                                            <p:strVal val="#ppt_x"/>
                                          </p:val>
                                        </p:tav>
                                      </p:tavLst>
                                    </p:anim>
                                    <p:anim calcmode="lin" valueType="num">
                                      <p:cBhvr>
                                        <p:cTn id="104" dur="500" decel="50000" fill="hold">
                                          <p:stCondLst>
                                            <p:cond delay="0"/>
                                          </p:stCondLst>
                                        </p:cTn>
                                        <p:tgtEl>
                                          <p:spTgt spid="3">
                                            <p:txEl>
                                              <p:pRg st="9" end="9"/>
                                            </p:txEl>
                                          </p:spTgt>
                                        </p:tgtEl>
                                        <p:attrNameLst>
                                          <p:attrName>ppt_y</p:attrName>
                                        </p:attrNameLst>
                                      </p:cBhvr>
                                      <p:tavLst>
                                        <p:tav tm="0">
                                          <p:val>
                                            <p:strVal val="#ppt_y-.2"/>
                                          </p:val>
                                        </p:tav>
                                        <p:tav tm="100000">
                                          <p:val>
                                            <p:strVal val="#ppt_y+.1"/>
                                          </p:val>
                                        </p:tav>
                                      </p:tavLst>
                                    </p:anim>
                                    <p:anim calcmode="lin" valueType="num">
                                      <p:cBhvr>
                                        <p:cTn id="105" dur="500" accel="50000" fill="hold">
                                          <p:stCondLst>
                                            <p:cond delay="500"/>
                                          </p:stCondLst>
                                        </p:cTn>
                                        <p:tgtEl>
                                          <p:spTgt spid="3">
                                            <p:txEl>
                                              <p:pRg st="9" end="9"/>
                                            </p:txEl>
                                          </p:spTgt>
                                        </p:tgtEl>
                                        <p:attrNameLst>
                                          <p:attrName>ppt_y</p:attrName>
                                        </p:attrNameLst>
                                      </p:cBhvr>
                                      <p:tavLst>
                                        <p:tav tm="0">
                                          <p:val>
                                            <p:strVal val="#ppt_y+.1"/>
                                          </p:val>
                                        </p:tav>
                                        <p:tav tm="100000">
                                          <p:val>
                                            <p:strVal val="#ppt_y"/>
                                          </p:val>
                                        </p:tav>
                                      </p:tavLst>
                                    </p:anim>
                                    <p:animEffect transition="in" filter="fade">
                                      <p:cBhvr>
                                        <p:cTn id="106" dur="1000" decel="50000">
                                          <p:stCondLst>
                                            <p:cond delay="0"/>
                                          </p:stCondLst>
                                        </p:cTn>
                                        <p:tgtEl>
                                          <p:spTgt spid="3">
                                            <p:txEl>
                                              <p:pRg st="9" end="9"/>
                                            </p:txEl>
                                          </p:spTgt>
                                        </p:tgtEl>
                                      </p:cBhvr>
                                    </p:animEffect>
                                  </p:childTnLst>
                                </p:cTn>
                              </p:par>
                              <p:par>
                                <p:cTn id="107" presetID="25" presetClass="entr" presetSubtype="0" fill="hold" nodeType="withEffect">
                                  <p:stCondLst>
                                    <p:cond delay="0"/>
                                  </p:stCondLst>
                                  <p:childTnLst>
                                    <p:set>
                                      <p:cBhvr>
                                        <p:cTn id="108" dur="1" fill="hold">
                                          <p:stCondLst>
                                            <p:cond delay="0"/>
                                          </p:stCondLst>
                                        </p:cTn>
                                        <p:tgtEl>
                                          <p:spTgt spid="3">
                                            <p:txEl>
                                              <p:pRg st="10" end="10"/>
                                            </p:txEl>
                                          </p:spTgt>
                                        </p:tgtEl>
                                        <p:attrNameLst>
                                          <p:attrName>style.visibility</p:attrName>
                                        </p:attrNameLst>
                                      </p:cBhvr>
                                      <p:to>
                                        <p:strVal val="visible"/>
                                      </p:to>
                                    </p:set>
                                    <p:anim calcmode="lin" valueType="num">
                                      <p:cBhvr>
                                        <p:cTn id="109" dur="500" decel="50000" fill="hold">
                                          <p:stCondLst>
                                            <p:cond delay="0"/>
                                          </p:stCondLst>
                                        </p:cTn>
                                        <p:tgtEl>
                                          <p:spTgt spid="3">
                                            <p:txEl>
                                              <p:pRg st="10" end="10"/>
                                            </p:txEl>
                                          </p:spTgt>
                                        </p:tgtEl>
                                        <p:attrNameLst>
                                          <p:attrName>style.rotation</p:attrName>
                                        </p:attrNameLst>
                                      </p:cBhvr>
                                      <p:tavLst>
                                        <p:tav tm="0">
                                          <p:val>
                                            <p:fltVal val="-90"/>
                                          </p:val>
                                        </p:tav>
                                        <p:tav tm="100000">
                                          <p:val>
                                            <p:fltVal val="0"/>
                                          </p:val>
                                        </p:tav>
                                      </p:tavLst>
                                    </p:anim>
                                    <p:anim calcmode="lin" valueType="num">
                                      <p:cBhvr>
                                        <p:cTn id="110" dur="500" decel="50000" fill="hold">
                                          <p:stCondLst>
                                            <p:cond delay="0"/>
                                          </p:stCondLst>
                                        </p:cTn>
                                        <p:tgtEl>
                                          <p:spTgt spid="3">
                                            <p:txEl>
                                              <p:pRg st="10" end="10"/>
                                            </p:txEl>
                                          </p:spTgt>
                                        </p:tgtEl>
                                        <p:attrNameLst>
                                          <p:attrName>ppt_w</p:attrName>
                                        </p:attrNameLst>
                                      </p:cBhvr>
                                      <p:tavLst>
                                        <p:tav tm="0">
                                          <p:val>
                                            <p:strVal val="#ppt_w"/>
                                          </p:val>
                                        </p:tav>
                                        <p:tav tm="100000">
                                          <p:val>
                                            <p:strVal val="#ppt_w*.05"/>
                                          </p:val>
                                        </p:tav>
                                      </p:tavLst>
                                    </p:anim>
                                    <p:anim calcmode="lin" valueType="num">
                                      <p:cBhvr>
                                        <p:cTn id="111" dur="500" accel="50000" fill="hold">
                                          <p:stCondLst>
                                            <p:cond delay="500"/>
                                          </p:stCondLst>
                                        </p:cTn>
                                        <p:tgtEl>
                                          <p:spTgt spid="3">
                                            <p:txEl>
                                              <p:pRg st="10" end="10"/>
                                            </p:txEl>
                                          </p:spTgt>
                                        </p:tgtEl>
                                        <p:attrNameLst>
                                          <p:attrName>ppt_w</p:attrName>
                                        </p:attrNameLst>
                                      </p:cBhvr>
                                      <p:tavLst>
                                        <p:tav tm="0">
                                          <p:val>
                                            <p:strVal val="#ppt_w*.05"/>
                                          </p:val>
                                        </p:tav>
                                        <p:tav tm="100000">
                                          <p:val>
                                            <p:strVal val="#ppt_w"/>
                                          </p:val>
                                        </p:tav>
                                      </p:tavLst>
                                    </p:anim>
                                    <p:anim calcmode="lin" valueType="num">
                                      <p:cBhvr>
                                        <p:cTn id="112" dur="1000" fill="hold"/>
                                        <p:tgtEl>
                                          <p:spTgt spid="3">
                                            <p:txEl>
                                              <p:pRg st="10" end="10"/>
                                            </p:txEl>
                                          </p:spTgt>
                                        </p:tgtEl>
                                        <p:attrNameLst>
                                          <p:attrName>ppt_h</p:attrName>
                                        </p:attrNameLst>
                                      </p:cBhvr>
                                      <p:tavLst>
                                        <p:tav tm="0">
                                          <p:val>
                                            <p:strVal val="#ppt_h"/>
                                          </p:val>
                                        </p:tav>
                                        <p:tav tm="100000">
                                          <p:val>
                                            <p:strVal val="#ppt_h"/>
                                          </p:val>
                                        </p:tav>
                                      </p:tavLst>
                                    </p:anim>
                                    <p:anim calcmode="lin" valueType="num">
                                      <p:cBhvr>
                                        <p:cTn id="113" dur="500" decel="50000" fill="hold">
                                          <p:stCondLst>
                                            <p:cond delay="0"/>
                                          </p:stCondLst>
                                        </p:cTn>
                                        <p:tgtEl>
                                          <p:spTgt spid="3">
                                            <p:txEl>
                                              <p:pRg st="10" end="10"/>
                                            </p:txEl>
                                          </p:spTgt>
                                        </p:tgtEl>
                                        <p:attrNameLst>
                                          <p:attrName>ppt_x</p:attrName>
                                        </p:attrNameLst>
                                      </p:cBhvr>
                                      <p:tavLst>
                                        <p:tav tm="0">
                                          <p:val>
                                            <p:strVal val="#ppt_x+.4"/>
                                          </p:val>
                                        </p:tav>
                                        <p:tav tm="100000">
                                          <p:val>
                                            <p:strVal val="#ppt_x"/>
                                          </p:val>
                                        </p:tav>
                                      </p:tavLst>
                                    </p:anim>
                                    <p:anim calcmode="lin" valueType="num">
                                      <p:cBhvr>
                                        <p:cTn id="114" dur="500" decel="50000" fill="hold">
                                          <p:stCondLst>
                                            <p:cond delay="0"/>
                                          </p:stCondLst>
                                        </p:cTn>
                                        <p:tgtEl>
                                          <p:spTgt spid="3">
                                            <p:txEl>
                                              <p:pRg st="10" end="10"/>
                                            </p:txEl>
                                          </p:spTgt>
                                        </p:tgtEl>
                                        <p:attrNameLst>
                                          <p:attrName>ppt_y</p:attrName>
                                        </p:attrNameLst>
                                      </p:cBhvr>
                                      <p:tavLst>
                                        <p:tav tm="0">
                                          <p:val>
                                            <p:strVal val="#ppt_y-.2"/>
                                          </p:val>
                                        </p:tav>
                                        <p:tav tm="100000">
                                          <p:val>
                                            <p:strVal val="#ppt_y+.1"/>
                                          </p:val>
                                        </p:tav>
                                      </p:tavLst>
                                    </p:anim>
                                    <p:anim calcmode="lin" valueType="num">
                                      <p:cBhvr>
                                        <p:cTn id="115" dur="500" accel="50000" fill="hold">
                                          <p:stCondLst>
                                            <p:cond delay="500"/>
                                          </p:stCondLst>
                                        </p:cTn>
                                        <p:tgtEl>
                                          <p:spTgt spid="3">
                                            <p:txEl>
                                              <p:pRg st="10" end="10"/>
                                            </p:txEl>
                                          </p:spTgt>
                                        </p:tgtEl>
                                        <p:attrNameLst>
                                          <p:attrName>ppt_y</p:attrName>
                                        </p:attrNameLst>
                                      </p:cBhvr>
                                      <p:tavLst>
                                        <p:tav tm="0">
                                          <p:val>
                                            <p:strVal val="#ppt_y+.1"/>
                                          </p:val>
                                        </p:tav>
                                        <p:tav tm="100000">
                                          <p:val>
                                            <p:strVal val="#ppt_y"/>
                                          </p:val>
                                        </p:tav>
                                      </p:tavLst>
                                    </p:anim>
                                    <p:animEffect transition="in" filter="fade">
                                      <p:cBhvr>
                                        <p:cTn id="116" dur="1000" decel="50000">
                                          <p:stCondLst>
                                            <p:cond delay="0"/>
                                          </p:stCondLst>
                                        </p:cTn>
                                        <p:tgtEl>
                                          <p:spTgt spid="3">
                                            <p:txEl>
                                              <p:pRg st="10" end="10"/>
                                            </p:txEl>
                                          </p:spTgt>
                                        </p:tgtEl>
                                      </p:cBhvr>
                                    </p:animEffect>
                                  </p:childTnLst>
                                </p:cTn>
                              </p:par>
                              <p:par>
                                <p:cTn id="117" presetID="25" presetClass="entr" presetSubtype="0" fill="hold" nodeType="withEffect">
                                  <p:stCondLst>
                                    <p:cond delay="0"/>
                                  </p:stCondLst>
                                  <p:childTnLst>
                                    <p:set>
                                      <p:cBhvr>
                                        <p:cTn id="118" dur="1" fill="hold">
                                          <p:stCondLst>
                                            <p:cond delay="0"/>
                                          </p:stCondLst>
                                        </p:cTn>
                                        <p:tgtEl>
                                          <p:spTgt spid="3">
                                            <p:txEl>
                                              <p:pRg st="11" end="11"/>
                                            </p:txEl>
                                          </p:spTgt>
                                        </p:tgtEl>
                                        <p:attrNameLst>
                                          <p:attrName>style.visibility</p:attrName>
                                        </p:attrNameLst>
                                      </p:cBhvr>
                                      <p:to>
                                        <p:strVal val="visible"/>
                                      </p:to>
                                    </p:set>
                                    <p:anim calcmode="lin" valueType="num">
                                      <p:cBhvr>
                                        <p:cTn id="119" dur="500" decel="50000" fill="hold">
                                          <p:stCondLst>
                                            <p:cond delay="0"/>
                                          </p:stCondLst>
                                        </p:cTn>
                                        <p:tgtEl>
                                          <p:spTgt spid="3">
                                            <p:txEl>
                                              <p:pRg st="11" end="11"/>
                                            </p:txEl>
                                          </p:spTgt>
                                        </p:tgtEl>
                                        <p:attrNameLst>
                                          <p:attrName>style.rotation</p:attrName>
                                        </p:attrNameLst>
                                      </p:cBhvr>
                                      <p:tavLst>
                                        <p:tav tm="0">
                                          <p:val>
                                            <p:fltVal val="-90"/>
                                          </p:val>
                                        </p:tav>
                                        <p:tav tm="100000">
                                          <p:val>
                                            <p:fltVal val="0"/>
                                          </p:val>
                                        </p:tav>
                                      </p:tavLst>
                                    </p:anim>
                                    <p:anim calcmode="lin" valueType="num">
                                      <p:cBhvr>
                                        <p:cTn id="120" dur="500" decel="50000" fill="hold">
                                          <p:stCondLst>
                                            <p:cond delay="0"/>
                                          </p:stCondLst>
                                        </p:cTn>
                                        <p:tgtEl>
                                          <p:spTgt spid="3">
                                            <p:txEl>
                                              <p:pRg st="11" end="11"/>
                                            </p:txEl>
                                          </p:spTgt>
                                        </p:tgtEl>
                                        <p:attrNameLst>
                                          <p:attrName>ppt_w</p:attrName>
                                        </p:attrNameLst>
                                      </p:cBhvr>
                                      <p:tavLst>
                                        <p:tav tm="0">
                                          <p:val>
                                            <p:strVal val="#ppt_w"/>
                                          </p:val>
                                        </p:tav>
                                        <p:tav tm="100000">
                                          <p:val>
                                            <p:strVal val="#ppt_w*.05"/>
                                          </p:val>
                                        </p:tav>
                                      </p:tavLst>
                                    </p:anim>
                                    <p:anim calcmode="lin" valueType="num">
                                      <p:cBhvr>
                                        <p:cTn id="121" dur="500" accel="50000" fill="hold">
                                          <p:stCondLst>
                                            <p:cond delay="500"/>
                                          </p:stCondLst>
                                        </p:cTn>
                                        <p:tgtEl>
                                          <p:spTgt spid="3">
                                            <p:txEl>
                                              <p:pRg st="11" end="11"/>
                                            </p:txEl>
                                          </p:spTgt>
                                        </p:tgtEl>
                                        <p:attrNameLst>
                                          <p:attrName>ppt_w</p:attrName>
                                        </p:attrNameLst>
                                      </p:cBhvr>
                                      <p:tavLst>
                                        <p:tav tm="0">
                                          <p:val>
                                            <p:strVal val="#ppt_w*.05"/>
                                          </p:val>
                                        </p:tav>
                                        <p:tav tm="100000">
                                          <p:val>
                                            <p:strVal val="#ppt_w"/>
                                          </p:val>
                                        </p:tav>
                                      </p:tavLst>
                                    </p:anim>
                                    <p:anim calcmode="lin" valueType="num">
                                      <p:cBhvr>
                                        <p:cTn id="122" dur="1000" fill="hold"/>
                                        <p:tgtEl>
                                          <p:spTgt spid="3">
                                            <p:txEl>
                                              <p:pRg st="11" end="11"/>
                                            </p:txEl>
                                          </p:spTgt>
                                        </p:tgtEl>
                                        <p:attrNameLst>
                                          <p:attrName>ppt_h</p:attrName>
                                        </p:attrNameLst>
                                      </p:cBhvr>
                                      <p:tavLst>
                                        <p:tav tm="0">
                                          <p:val>
                                            <p:strVal val="#ppt_h"/>
                                          </p:val>
                                        </p:tav>
                                        <p:tav tm="100000">
                                          <p:val>
                                            <p:strVal val="#ppt_h"/>
                                          </p:val>
                                        </p:tav>
                                      </p:tavLst>
                                    </p:anim>
                                    <p:anim calcmode="lin" valueType="num">
                                      <p:cBhvr>
                                        <p:cTn id="123" dur="500" decel="50000" fill="hold">
                                          <p:stCondLst>
                                            <p:cond delay="0"/>
                                          </p:stCondLst>
                                        </p:cTn>
                                        <p:tgtEl>
                                          <p:spTgt spid="3">
                                            <p:txEl>
                                              <p:pRg st="11" end="11"/>
                                            </p:txEl>
                                          </p:spTgt>
                                        </p:tgtEl>
                                        <p:attrNameLst>
                                          <p:attrName>ppt_x</p:attrName>
                                        </p:attrNameLst>
                                      </p:cBhvr>
                                      <p:tavLst>
                                        <p:tav tm="0">
                                          <p:val>
                                            <p:strVal val="#ppt_x+.4"/>
                                          </p:val>
                                        </p:tav>
                                        <p:tav tm="100000">
                                          <p:val>
                                            <p:strVal val="#ppt_x"/>
                                          </p:val>
                                        </p:tav>
                                      </p:tavLst>
                                    </p:anim>
                                    <p:anim calcmode="lin" valueType="num">
                                      <p:cBhvr>
                                        <p:cTn id="124" dur="500" decel="50000" fill="hold">
                                          <p:stCondLst>
                                            <p:cond delay="0"/>
                                          </p:stCondLst>
                                        </p:cTn>
                                        <p:tgtEl>
                                          <p:spTgt spid="3">
                                            <p:txEl>
                                              <p:pRg st="11" end="11"/>
                                            </p:txEl>
                                          </p:spTgt>
                                        </p:tgtEl>
                                        <p:attrNameLst>
                                          <p:attrName>ppt_y</p:attrName>
                                        </p:attrNameLst>
                                      </p:cBhvr>
                                      <p:tavLst>
                                        <p:tav tm="0">
                                          <p:val>
                                            <p:strVal val="#ppt_y-.2"/>
                                          </p:val>
                                        </p:tav>
                                        <p:tav tm="100000">
                                          <p:val>
                                            <p:strVal val="#ppt_y+.1"/>
                                          </p:val>
                                        </p:tav>
                                      </p:tavLst>
                                    </p:anim>
                                    <p:anim calcmode="lin" valueType="num">
                                      <p:cBhvr>
                                        <p:cTn id="125" dur="500" accel="50000" fill="hold">
                                          <p:stCondLst>
                                            <p:cond delay="500"/>
                                          </p:stCondLst>
                                        </p:cTn>
                                        <p:tgtEl>
                                          <p:spTgt spid="3">
                                            <p:txEl>
                                              <p:pRg st="11" end="11"/>
                                            </p:txEl>
                                          </p:spTgt>
                                        </p:tgtEl>
                                        <p:attrNameLst>
                                          <p:attrName>ppt_y</p:attrName>
                                        </p:attrNameLst>
                                      </p:cBhvr>
                                      <p:tavLst>
                                        <p:tav tm="0">
                                          <p:val>
                                            <p:strVal val="#ppt_y+.1"/>
                                          </p:val>
                                        </p:tav>
                                        <p:tav tm="100000">
                                          <p:val>
                                            <p:strVal val="#ppt_y"/>
                                          </p:val>
                                        </p:tav>
                                      </p:tavLst>
                                    </p:anim>
                                    <p:animEffect transition="in" filter="fade">
                                      <p:cBhvr>
                                        <p:cTn id="126" dur="1000" decel="50000">
                                          <p:stCondLst>
                                            <p:cond delay="0"/>
                                          </p:stCondLst>
                                        </p:cTn>
                                        <p:tgtEl>
                                          <p:spTgt spid="3">
                                            <p:txEl>
                                              <p:pRg st="11" end="11"/>
                                            </p:txEl>
                                          </p:spTgt>
                                        </p:tgtEl>
                                      </p:cBhvr>
                                    </p:animEffect>
                                  </p:childTnLst>
                                </p:cTn>
                              </p:par>
                              <p:par>
                                <p:cTn id="127" presetID="25" presetClass="entr" presetSubtype="0" fill="hold" nodeType="withEffect">
                                  <p:stCondLst>
                                    <p:cond delay="0"/>
                                  </p:stCondLst>
                                  <p:childTnLst>
                                    <p:set>
                                      <p:cBhvr>
                                        <p:cTn id="128" dur="1" fill="hold">
                                          <p:stCondLst>
                                            <p:cond delay="0"/>
                                          </p:stCondLst>
                                        </p:cTn>
                                        <p:tgtEl>
                                          <p:spTgt spid="3">
                                            <p:txEl>
                                              <p:pRg st="12" end="12"/>
                                            </p:txEl>
                                          </p:spTgt>
                                        </p:tgtEl>
                                        <p:attrNameLst>
                                          <p:attrName>style.visibility</p:attrName>
                                        </p:attrNameLst>
                                      </p:cBhvr>
                                      <p:to>
                                        <p:strVal val="visible"/>
                                      </p:to>
                                    </p:set>
                                    <p:anim calcmode="lin" valueType="num">
                                      <p:cBhvr>
                                        <p:cTn id="129" dur="500" decel="50000" fill="hold">
                                          <p:stCondLst>
                                            <p:cond delay="0"/>
                                          </p:stCondLst>
                                        </p:cTn>
                                        <p:tgtEl>
                                          <p:spTgt spid="3">
                                            <p:txEl>
                                              <p:pRg st="12" end="12"/>
                                            </p:txEl>
                                          </p:spTgt>
                                        </p:tgtEl>
                                        <p:attrNameLst>
                                          <p:attrName>style.rotation</p:attrName>
                                        </p:attrNameLst>
                                      </p:cBhvr>
                                      <p:tavLst>
                                        <p:tav tm="0">
                                          <p:val>
                                            <p:fltVal val="-90"/>
                                          </p:val>
                                        </p:tav>
                                        <p:tav tm="100000">
                                          <p:val>
                                            <p:fltVal val="0"/>
                                          </p:val>
                                        </p:tav>
                                      </p:tavLst>
                                    </p:anim>
                                    <p:anim calcmode="lin" valueType="num">
                                      <p:cBhvr>
                                        <p:cTn id="130" dur="500" decel="50000" fill="hold">
                                          <p:stCondLst>
                                            <p:cond delay="0"/>
                                          </p:stCondLst>
                                        </p:cTn>
                                        <p:tgtEl>
                                          <p:spTgt spid="3">
                                            <p:txEl>
                                              <p:pRg st="12" end="12"/>
                                            </p:txEl>
                                          </p:spTgt>
                                        </p:tgtEl>
                                        <p:attrNameLst>
                                          <p:attrName>ppt_w</p:attrName>
                                        </p:attrNameLst>
                                      </p:cBhvr>
                                      <p:tavLst>
                                        <p:tav tm="0">
                                          <p:val>
                                            <p:strVal val="#ppt_w"/>
                                          </p:val>
                                        </p:tav>
                                        <p:tav tm="100000">
                                          <p:val>
                                            <p:strVal val="#ppt_w*.05"/>
                                          </p:val>
                                        </p:tav>
                                      </p:tavLst>
                                    </p:anim>
                                    <p:anim calcmode="lin" valueType="num">
                                      <p:cBhvr>
                                        <p:cTn id="131" dur="500" accel="50000" fill="hold">
                                          <p:stCondLst>
                                            <p:cond delay="500"/>
                                          </p:stCondLst>
                                        </p:cTn>
                                        <p:tgtEl>
                                          <p:spTgt spid="3">
                                            <p:txEl>
                                              <p:pRg st="12" end="12"/>
                                            </p:txEl>
                                          </p:spTgt>
                                        </p:tgtEl>
                                        <p:attrNameLst>
                                          <p:attrName>ppt_w</p:attrName>
                                        </p:attrNameLst>
                                      </p:cBhvr>
                                      <p:tavLst>
                                        <p:tav tm="0">
                                          <p:val>
                                            <p:strVal val="#ppt_w*.05"/>
                                          </p:val>
                                        </p:tav>
                                        <p:tav tm="100000">
                                          <p:val>
                                            <p:strVal val="#ppt_w"/>
                                          </p:val>
                                        </p:tav>
                                      </p:tavLst>
                                    </p:anim>
                                    <p:anim calcmode="lin" valueType="num">
                                      <p:cBhvr>
                                        <p:cTn id="132" dur="1000" fill="hold"/>
                                        <p:tgtEl>
                                          <p:spTgt spid="3">
                                            <p:txEl>
                                              <p:pRg st="12" end="12"/>
                                            </p:txEl>
                                          </p:spTgt>
                                        </p:tgtEl>
                                        <p:attrNameLst>
                                          <p:attrName>ppt_h</p:attrName>
                                        </p:attrNameLst>
                                      </p:cBhvr>
                                      <p:tavLst>
                                        <p:tav tm="0">
                                          <p:val>
                                            <p:strVal val="#ppt_h"/>
                                          </p:val>
                                        </p:tav>
                                        <p:tav tm="100000">
                                          <p:val>
                                            <p:strVal val="#ppt_h"/>
                                          </p:val>
                                        </p:tav>
                                      </p:tavLst>
                                    </p:anim>
                                    <p:anim calcmode="lin" valueType="num">
                                      <p:cBhvr>
                                        <p:cTn id="133" dur="500" decel="50000" fill="hold">
                                          <p:stCondLst>
                                            <p:cond delay="0"/>
                                          </p:stCondLst>
                                        </p:cTn>
                                        <p:tgtEl>
                                          <p:spTgt spid="3">
                                            <p:txEl>
                                              <p:pRg st="12" end="12"/>
                                            </p:txEl>
                                          </p:spTgt>
                                        </p:tgtEl>
                                        <p:attrNameLst>
                                          <p:attrName>ppt_x</p:attrName>
                                        </p:attrNameLst>
                                      </p:cBhvr>
                                      <p:tavLst>
                                        <p:tav tm="0">
                                          <p:val>
                                            <p:strVal val="#ppt_x+.4"/>
                                          </p:val>
                                        </p:tav>
                                        <p:tav tm="100000">
                                          <p:val>
                                            <p:strVal val="#ppt_x"/>
                                          </p:val>
                                        </p:tav>
                                      </p:tavLst>
                                    </p:anim>
                                    <p:anim calcmode="lin" valueType="num">
                                      <p:cBhvr>
                                        <p:cTn id="134" dur="500" decel="50000" fill="hold">
                                          <p:stCondLst>
                                            <p:cond delay="0"/>
                                          </p:stCondLst>
                                        </p:cTn>
                                        <p:tgtEl>
                                          <p:spTgt spid="3">
                                            <p:txEl>
                                              <p:pRg st="12" end="12"/>
                                            </p:txEl>
                                          </p:spTgt>
                                        </p:tgtEl>
                                        <p:attrNameLst>
                                          <p:attrName>ppt_y</p:attrName>
                                        </p:attrNameLst>
                                      </p:cBhvr>
                                      <p:tavLst>
                                        <p:tav tm="0">
                                          <p:val>
                                            <p:strVal val="#ppt_y-.2"/>
                                          </p:val>
                                        </p:tav>
                                        <p:tav tm="100000">
                                          <p:val>
                                            <p:strVal val="#ppt_y+.1"/>
                                          </p:val>
                                        </p:tav>
                                      </p:tavLst>
                                    </p:anim>
                                    <p:anim calcmode="lin" valueType="num">
                                      <p:cBhvr>
                                        <p:cTn id="135" dur="500" accel="50000" fill="hold">
                                          <p:stCondLst>
                                            <p:cond delay="500"/>
                                          </p:stCondLst>
                                        </p:cTn>
                                        <p:tgtEl>
                                          <p:spTgt spid="3">
                                            <p:txEl>
                                              <p:pRg st="12" end="12"/>
                                            </p:txEl>
                                          </p:spTgt>
                                        </p:tgtEl>
                                        <p:attrNameLst>
                                          <p:attrName>ppt_y</p:attrName>
                                        </p:attrNameLst>
                                      </p:cBhvr>
                                      <p:tavLst>
                                        <p:tav tm="0">
                                          <p:val>
                                            <p:strVal val="#ppt_y+.1"/>
                                          </p:val>
                                        </p:tav>
                                        <p:tav tm="100000">
                                          <p:val>
                                            <p:strVal val="#ppt_y"/>
                                          </p:val>
                                        </p:tav>
                                      </p:tavLst>
                                    </p:anim>
                                    <p:animEffect transition="in" filter="fade">
                                      <p:cBhvr>
                                        <p:cTn id="136" dur="1000" decel="50000">
                                          <p:stCondLst>
                                            <p:cond delay="0"/>
                                          </p:stCondLst>
                                        </p:cTn>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u="sng" dirty="0" smtClean="0">
                <a:solidFill>
                  <a:srgbClr val="92D050"/>
                </a:solidFill>
                <a:latin typeface="Times New Roman" pitchFamily="18" charset="0"/>
                <a:cs typeface="Times New Roman" pitchFamily="18" charset="0"/>
              </a:rPr>
              <a:t>Informace doplň do tajenky </a:t>
            </a:r>
            <a:endParaRPr lang="cs-CZ" sz="3600" u="sng" dirty="0">
              <a:latin typeface="Times New Roman" pitchFamily="18" charset="0"/>
              <a:cs typeface="Times New Roman" pitchFamily="18" charset="0"/>
            </a:endParaRPr>
          </a:p>
        </p:txBody>
      </p:sp>
      <p:pic>
        <p:nvPicPr>
          <p:cNvPr id="1026" name="Picture 2"/>
          <p:cNvPicPr>
            <a:picLocks noGrp="1" noChangeAspect="1" noChangeArrowheads="1"/>
          </p:cNvPicPr>
          <p:nvPr>
            <p:ph idx="1"/>
          </p:nvPr>
        </p:nvPicPr>
        <p:blipFill>
          <a:blip r:embed="rId3"/>
          <a:srcRect/>
          <a:stretch>
            <a:fillRect/>
          </a:stretch>
        </p:blipFill>
        <p:spPr bwMode="auto">
          <a:xfrm>
            <a:off x="571472" y="1428736"/>
            <a:ext cx="8143932" cy="5127230"/>
          </a:xfrm>
          <a:prstGeom prst="rect">
            <a:avLst/>
          </a:prstGeom>
          <a:noFill/>
          <a:ln w="9525">
            <a:noFill/>
            <a:miter lim="800000"/>
            <a:headEnd/>
            <a:tailEnd/>
          </a:ln>
          <a:effectLst>
            <a:glow rad="228600">
              <a:schemeClr val="accent3">
                <a:satMod val="175000"/>
                <a:alpha val="40000"/>
              </a:schemeClr>
            </a:glow>
          </a:effectLst>
        </p:spPr>
      </p:pic>
      <p:pic>
        <p:nvPicPr>
          <p:cNvPr id="2050" name="Picture 2" descr="C:\Users\Aja\AppData\Local\Microsoft\Windows\Temporary Internet Files\Content.IE5\7ZW81JGI\MC900415362[1].wmf"/>
          <p:cNvPicPr>
            <a:picLocks noChangeAspect="1" noChangeArrowheads="1"/>
          </p:cNvPicPr>
          <p:nvPr/>
        </p:nvPicPr>
        <p:blipFill>
          <a:blip r:embed="rId4"/>
          <a:srcRect/>
          <a:stretch>
            <a:fillRect/>
          </a:stretch>
        </p:blipFill>
        <p:spPr bwMode="auto">
          <a:xfrm>
            <a:off x="6000760" y="214290"/>
            <a:ext cx="2562250" cy="1687206"/>
          </a:xfrm>
          <a:prstGeom prst="rect">
            <a:avLst/>
          </a:prstGeom>
          <a:noFill/>
        </p:spPr>
      </p:pic>
      <p:pic>
        <p:nvPicPr>
          <p:cNvPr id="2051" name="Picture 3" descr="C:\Users\Aja\AppData\Local\Microsoft\Windows\Temporary Internet Files\Content.IE5\NKHCPSU3\MC900237373[1].wmf"/>
          <p:cNvPicPr>
            <a:picLocks noChangeAspect="1" noChangeArrowheads="1"/>
          </p:cNvPicPr>
          <p:nvPr/>
        </p:nvPicPr>
        <p:blipFill>
          <a:blip r:embed="rId5"/>
          <a:srcRect/>
          <a:stretch>
            <a:fillRect/>
          </a:stretch>
        </p:blipFill>
        <p:spPr bwMode="auto">
          <a:xfrm>
            <a:off x="1000100" y="4786322"/>
            <a:ext cx="1785950" cy="1799121"/>
          </a:xfrm>
          <a:prstGeom prst="rect">
            <a:avLst/>
          </a:prstGeom>
          <a:noFill/>
        </p:spPr>
      </p:pic>
      <p:pic>
        <p:nvPicPr>
          <p:cNvPr id="2052" name="Picture 4" descr="C:\Users\Aja\AppData\Local\Microsoft\Windows\Temporary Internet Files\Content.IE5\WRP8OLAL\MC900414940[1].wmf"/>
          <p:cNvPicPr>
            <a:picLocks noChangeAspect="1" noChangeArrowheads="1"/>
          </p:cNvPicPr>
          <p:nvPr/>
        </p:nvPicPr>
        <p:blipFill>
          <a:blip r:embed="rId6"/>
          <a:srcRect/>
          <a:stretch>
            <a:fillRect/>
          </a:stretch>
        </p:blipFill>
        <p:spPr bwMode="auto">
          <a:xfrm>
            <a:off x="6143636" y="4714884"/>
            <a:ext cx="2205516" cy="1767355"/>
          </a:xfrm>
          <a:prstGeom prst="rect">
            <a:avLst/>
          </a:prstGeom>
          <a:noFill/>
        </p:spPr>
      </p:pic>
    </p:spTree>
  </p:cSld>
  <p:clrMapOvr>
    <a:masterClrMapping/>
  </p:clrMapOvr>
  <p:transition spd="slow">
    <p:newsflash/>
    <p:sndAc>
      <p:stSnd>
        <p:snd r:embed="rId2" name="voltage.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decel="50000" fill="hold">
                                          <p:stCondLst>
                                            <p:cond delay="0"/>
                                          </p:stCondLst>
                                        </p:cTn>
                                        <p:tgtEl>
                                          <p:spTgt spid="2"/>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2"/>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2"/>
                                        </p:tgtEl>
                                        <p:attrNameLst>
                                          <p:attrName>ppt_w</p:attrName>
                                        </p:attrNameLst>
                                      </p:cBhvr>
                                      <p:tavLst>
                                        <p:tav tm="0">
                                          <p:val>
                                            <p:strVal val="#ppt_w*.05"/>
                                          </p:val>
                                        </p:tav>
                                        <p:tav tm="100000">
                                          <p:val>
                                            <p:strVal val="#ppt_w"/>
                                          </p:val>
                                        </p:tav>
                                      </p:tavLst>
                                    </p:anim>
                                    <p:anim calcmode="lin" valueType="num">
                                      <p:cBhvr>
                                        <p:cTn id="10" dur="1000" fill="hold"/>
                                        <p:tgtEl>
                                          <p:spTgt spid="2"/>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2"/>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2"/>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2"/>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25" presetClass="entr" presetSubtype="0" fill="hold" nodeType="clickEffect">
                                  <p:stCondLst>
                                    <p:cond delay="0"/>
                                  </p:stCondLst>
                                  <p:childTnLst>
                                    <p:set>
                                      <p:cBhvr>
                                        <p:cTn id="18" dur="1" fill="hold">
                                          <p:stCondLst>
                                            <p:cond delay="0"/>
                                          </p:stCondLst>
                                        </p:cTn>
                                        <p:tgtEl>
                                          <p:spTgt spid="1026"/>
                                        </p:tgtEl>
                                        <p:attrNameLst>
                                          <p:attrName>style.visibility</p:attrName>
                                        </p:attrNameLst>
                                      </p:cBhvr>
                                      <p:to>
                                        <p:strVal val="visible"/>
                                      </p:to>
                                    </p:set>
                                    <p:anim calcmode="lin" valueType="num">
                                      <p:cBhvr>
                                        <p:cTn id="19" dur="500" decel="50000" fill="hold">
                                          <p:stCondLst>
                                            <p:cond delay="0"/>
                                          </p:stCondLst>
                                        </p:cTn>
                                        <p:tgtEl>
                                          <p:spTgt spid="1026"/>
                                        </p:tgtEl>
                                        <p:attrNameLst>
                                          <p:attrName>style.rotation</p:attrName>
                                        </p:attrNameLst>
                                      </p:cBhvr>
                                      <p:tavLst>
                                        <p:tav tm="0">
                                          <p:val>
                                            <p:fltVal val="-90"/>
                                          </p:val>
                                        </p:tav>
                                        <p:tav tm="100000">
                                          <p:val>
                                            <p:fltVal val="0"/>
                                          </p:val>
                                        </p:tav>
                                      </p:tavLst>
                                    </p:anim>
                                    <p:anim calcmode="lin" valueType="num">
                                      <p:cBhvr>
                                        <p:cTn id="20" dur="500" decel="50000" fill="hold">
                                          <p:stCondLst>
                                            <p:cond delay="0"/>
                                          </p:stCondLst>
                                        </p:cTn>
                                        <p:tgtEl>
                                          <p:spTgt spid="1026"/>
                                        </p:tgtEl>
                                        <p:attrNameLst>
                                          <p:attrName>ppt_w</p:attrName>
                                        </p:attrNameLst>
                                      </p:cBhvr>
                                      <p:tavLst>
                                        <p:tav tm="0">
                                          <p:val>
                                            <p:strVal val="#ppt_w"/>
                                          </p:val>
                                        </p:tav>
                                        <p:tav tm="100000">
                                          <p:val>
                                            <p:strVal val="#ppt_w*.05"/>
                                          </p:val>
                                        </p:tav>
                                      </p:tavLst>
                                    </p:anim>
                                    <p:anim calcmode="lin" valueType="num">
                                      <p:cBhvr>
                                        <p:cTn id="21" dur="500" accel="50000" fill="hold">
                                          <p:stCondLst>
                                            <p:cond delay="500"/>
                                          </p:stCondLst>
                                        </p:cTn>
                                        <p:tgtEl>
                                          <p:spTgt spid="1026"/>
                                        </p:tgtEl>
                                        <p:attrNameLst>
                                          <p:attrName>ppt_w</p:attrName>
                                        </p:attrNameLst>
                                      </p:cBhvr>
                                      <p:tavLst>
                                        <p:tav tm="0">
                                          <p:val>
                                            <p:strVal val="#ppt_w*.05"/>
                                          </p:val>
                                        </p:tav>
                                        <p:tav tm="100000">
                                          <p:val>
                                            <p:strVal val="#ppt_w"/>
                                          </p:val>
                                        </p:tav>
                                      </p:tavLst>
                                    </p:anim>
                                    <p:anim calcmode="lin" valueType="num">
                                      <p:cBhvr>
                                        <p:cTn id="22" dur="1000" fill="hold"/>
                                        <p:tgtEl>
                                          <p:spTgt spid="1026"/>
                                        </p:tgtEl>
                                        <p:attrNameLst>
                                          <p:attrName>ppt_h</p:attrName>
                                        </p:attrNameLst>
                                      </p:cBhvr>
                                      <p:tavLst>
                                        <p:tav tm="0">
                                          <p:val>
                                            <p:strVal val="#ppt_h"/>
                                          </p:val>
                                        </p:tav>
                                        <p:tav tm="100000">
                                          <p:val>
                                            <p:strVal val="#ppt_h"/>
                                          </p:val>
                                        </p:tav>
                                      </p:tavLst>
                                    </p:anim>
                                    <p:anim calcmode="lin" valueType="num">
                                      <p:cBhvr>
                                        <p:cTn id="23" dur="500" decel="50000" fill="hold">
                                          <p:stCondLst>
                                            <p:cond delay="0"/>
                                          </p:stCondLst>
                                        </p:cTn>
                                        <p:tgtEl>
                                          <p:spTgt spid="1026"/>
                                        </p:tgtEl>
                                        <p:attrNameLst>
                                          <p:attrName>ppt_x</p:attrName>
                                        </p:attrNameLst>
                                      </p:cBhvr>
                                      <p:tavLst>
                                        <p:tav tm="0">
                                          <p:val>
                                            <p:strVal val="#ppt_x+.4"/>
                                          </p:val>
                                        </p:tav>
                                        <p:tav tm="100000">
                                          <p:val>
                                            <p:strVal val="#ppt_x"/>
                                          </p:val>
                                        </p:tav>
                                      </p:tavLst>
                                    </p:anim>
                                    <p:anim calcmode="lin" valueType="num">
                                      <p:cBhvr>
                                        <p:cTn id="24" dur="500" decel="50000" fill="hold">
                                          <p:stCondLst>
                                            <p:cond delay="0"/>
                                          </p:stCondLst>
                                        </p:cTn>
                                        <p:tgtEl>
                                          <p:spTgt spid="1026"/>
                                        </p:tgtEl>
                                        <p:attrNameLst>
                                          <p:attrName>ppt_y</p:attrName>
                                        </p:attrNameLst>
                                      </p:cBhvr>
                                      <p:tavLst>
                                        <p:tav tm="0">
                                          <p:val>
                                            <p:strVal val="#ppt_y-.2"/>
                                          </p:val>
                                        </p:tav>
                                        <p:tav tm="100000">
                                          <p:val>
                                            <p:strVal val="#ppt_y+.1"/>
                                          </p:val>
                                        </p:tav>
                                      </p:tavLst>
                                    </p:anim>
                                    <p:anim calcmode="lin" valueType="num">
                                      <p:cBhvr>
                                        <p:cTn id="25" dur="500" accel="50000" fill="hold">
                                          <p:stCondLst>
                                            <p:cond delay="500"/>
                                          </p:stCondLst>
                                        </p:cTn>
                                        <p:tgtEl>
                                          <p:spTgt spid="1026"/>
                                        </p:tgtEl>
                                        <p:attrNameLst>
                                          <p:attrName>ppt_y</p:attrName>
                                        </p:attrNameLst>
                                      </p:cBhvr>
                                      <p:tavLst>
                                        <p:tav tm="0">
                                          <p:val>
                                            <p:strVal val="#ppt_y+.1"/>
                                          </p:val>
                                        </p:tav>
                                        <p:tav tm="100000">
                                          <p:val>
                                            <p:strVal val="#ppt_y"/>
                                          </p:val>
                                        </p:tav>
                                      </p:tavLst>
                                    </p:anim>
                                    <p:animEffect transition="in" filter="fade">
                                      <p:cBhvr>
                                        <p:cTn id="26" dur="1000" decel="50000">
                                          <p:stCondLst>
                                            <p:cond delay="0"/>
                                          </p:stCondLst>
                                        </p:cTn>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4400" b="1" u="sng" dirty="0" smtClean="0">
                <a:solidFill>
                  <a:srgbClr val="92D050"/>
                </a:solidFill>
                <a:latin typeface="Times New Roman" pitchFamily="18" charset="0"/>
                <a:cs typeface="Times New Roman" pitchFamily="18" charset="0"/>
              </a:rPr>
              <a:t>Eduard  Petiška</a:t>
            </a:r>
            <a:endParaRPr lang="cs-CZ" sz="4400" b="1" u="sng" dirty="0">
              <a:solidFill>
                <a:srgbClr val="92D050"/>
              </a:solidFill>
              <a:latin typeface="Times New Roman" pitchFamily="18" charset="0"/>
              <a:cs typeface="Times New Roman" pitchFamily="18" charset="0"/>
            </a:endParaRPr>
          </a:p>
        </p:txBody>
      </p:sp>
      <p:sp>
        <p:nvSpPr>
          <p:cNvPr id="5" name="Zástupný symbol pro text 4"/>
          <p:cNvSpPr>
            <a:spLocks noGrp="1"/>
          </p:cNvSpPr>
          <p:nvPr>
            <p:ph type="body" idx="1"/>
          </p:nvPr>
        </p:nvSpPr>
        <p:spPr>
          <a:xfrm>
            <a:off x="428596" y="5500702"/>
            <a:ext cx="4040188" cy="838200"/>
          </a:xfrm>
        </p:spPr>
        <p:txBody>
          <a:bodyPr>
            <a:normAutofit/>
          </a:bodyPr>
          <a:lstStyle/>
          <a:p>
            <a:r>
              <a:rPr lang="cs-CZ" dirty="0" smtClean="0"/>
              <a:t>                      .</a:t>
            </a:r>
            <a:endParaRPr lang="cs-CZ" dirty="0"/>
          </a:p>
        </p:txBody>
      </p:sp>
      <p:sp>
        <p:nvSpPr>
          <p:cNvPr id="6" name="Zástupný symbol pro text 5"/>
          <p:cNvSpPr>
            <a:spLocks noGrp="1"/>
          </p:cNvSpPr>
          <p:nvPr>
            <p:ph type="body" sz="half" idx="3"/>
          </p:nvPr>
        </p:nvSpPr>
        <p:spPr/>
        <p:txBody>
          <a:bodyPr/>
          <a:lstStyle/>
          <a:p>
            <a:r>
              <a:rPr lang="cs-CZ" dirty="0" smtClean="0"/>
              <a:t>.</a:t>
            </a:r>
            <a:endParaRPr lang="cs-CZ" dirty="0"/>
          </a:p>
        </p:txBody>
      </p:sp>
      <p:pic>
        <p:nvPicPr>
          <p:cNvPr id="8194" name="Picture 2"/>
          <p:cNvPicPr>
            <a:picLocks noGrp="1" noChangeAspect="1" noChangeArrowheads="1"/>
          </p:cNvPicPr>
          <p:nvPr>
            <p:ph sz="quarter" idx="2"/>
          </p:nvPr>
        </p:nvPicPr>
        <p:blipFill>
          <a:blip r:embed="rId3"/>
          <a:stretch>
            <a:fillRect/>
          </a:stretch>
        </p:blipFill>
        <p:spPr bwMode="auto">
          <a:xfrm>
            <a:off x="1285852" y="1428736"/>
            <a:ext cx="2357454" cy="3300436"/>
          </a:xfrm>
          <a:prstGeom prst="rect">
            <a:avLst/>
          </a:prstGeom>
          <a:noFill/>
          <a:ln w="9525">
            <a:noFill/>
            <a:miter lim="800000"/>
            <a:headEnd/>
            <a:tailEnd/>
          </a:ln>
          <a:effectLst>
            <a:glow rad="228600">
              <a:schemeClr val="accent3">
                <a:satMod val="175000"/>
                <a:alpha val="40000"/>
              </a:schemeClr>
            </a:glow>
          </a:effectLst>
        </p:spPr>
      </p:pic>
      <p:sp>
        <p:nvSpPr>
          <p:cNvPr id="7" name="Zástupný symbol pro obsah 6"/>
          <p:cNvSpPr>
            <a:spLocks noGrp="1"/>
          </p:cNvSpPr>
          <p:nvPr>
            <p:ph sz="quarter" idx="4"/>
          </p:nvPr>
        </p:nvSpPr>
        <p:spPr>
          <a:xfrm>
            <a:off x="4645025" y="1071546"/>
            <a:ext cx="4041775" cy="5286412"/>
          </a:xfrm>
        </p:spPr>
        <p:txBody>
          <a:bodyPr>
            <a:normAutofit/>
          </a:bodyPr>
          <a:lstStyle/>
          <a:p>
            <a:r>
              <a:rPr lang="cs-CZ" b="1" i="1" dirty="0" smtClean="0"/>
              <a:t>14.5 1924 (Praha) – 6.6. 1987 (Mariánské Lázně)</a:t>
            </a:r>
          </a:p>
          <a:p>
            <a:pPr>
              <a:buNone/>
            </a:pPr>
            <a:endParaRPr lang="cs-CZ" b="1" i="1" dirty="0" smtClean="0"/>
          </a:p>
          <a:p>
            <a:r>
              <a:rPr lang="cs-CZ" b="1" i="1" dirty="0" smtClean="0"/>
              <a:t>PhDr. = doktor filosofie</a:t>
            </a:r>
          </a:p>
          <a:p>
            <a:pPr>
              <a:buNone/>
            </a:pPr>
            <a:endParaRPr lang="cs-CZ" b="1" i="1" dirty="0" smtClean="0"/>
          </a:p>
          <a:p>
            <a:r>
              <a:rPr lang="cs-CZ" b="1" i="1" dirty="0" smtClean="0"/>
              <a:t>Během okupace pracoval jako dělník v továrně</a:t>
            </a:r>
          </a:p>
          <a:p>
            <a:pPr>
              <a:buNone/>
            </a:pPr>
            <a:endParaRPr lang="cs-CZ" b="1" i="1" dirty="0" smtClean="0"/>
          </a:p>
          <a:p>
            <a:r>
              <a:rPr lang="cs-CZ" b="1" i="1" dirty="0" smtClean="0"/>
              <a:t>Specializoval se na dětskou literaturu</a:t>
            </a:r>
          </a:p>
          <a:p>
            <a:r>
              <a:rPr lang="cs-CZ" b="1" i="1" dirty="0" smtClean="0"/>
              <a:t>Překladatel z němčiny</a:t>
            </a:r>
          </a:p>
          <a:p>
            <a:endParaRPr lang="cs-CZ" b="1" i="1" dirty="0"/>
          </a:p>
        </p:txBody>
      </p:sp>
      <p:sp>
        <p:nvSpPr>
          <p:cNvPr id="8" name="Elipsa 7"/>
          <p:cNvSpPr/>
          <p:nvPr/>
        </p:nvSpPr>
        <p:spPr>
          <a:xfrm>
            <a:off x="214282" y="5072074"/>
            <a:ext cx="4500594" cy="1500198"/>
          </a:xfrm>
          <a:prstGeom prst="ellipse">
            <a:avLst/>
          </a:prstGeom>
          <a:solidFill>
            <a:srgbClr val="92D050"/>
          </a:solidFill>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Nejslavnější dílo:</a:t>
            </a:r>
          </a:p>
          <a:p>
            <a:pPr algn="ctr"/>
            <a:r>
              <a:rPr lang="cs-CZ" sz="20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Staré řecké báje a pověsti</a:t>
            </a:r>
            <a:endParaRPr lang="cs-CZ" sz="20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Tree>
  </p:cSld>
  <p:clrMapOvr>
    <a:masterClrMapping/>
  </p:clrMapOvr>
  <p:transition spd="slow">
    <p:newsflash/>
    <p:sndAc>
      <p:stSnd>
        <p:snd r:embed="rId2" name="voltage.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nodeType="clickEffect">
                                  <p:stCondLst>
                                    <p:cond delay="0"/>
                                  </p:stCondLst>
                                  <p:childTnLst>
                                    <p:set>
                                      <p:cBhvr>
                                        <p:cTn id="6" dur="1" fill="hold">
                                          <p:stCondLst>
                                            <p:cond delay="0"/>
                                          </p:stCondLst>
                                        </p:cTn>
                                        <p:tgtEl>
                                          <p:spTgt spid="8194"/>
                                        </p:tgtEl>
                                        <p:attrNameLst>
                                          <p:attrName>style.visibility</p:attrName>
                                        </p:attrNameLst>
                                      </p:cBhvr>
                                      <p:to>
                                        <p:strVal val="visible"/>
                                      </p:to>
                                    </p:set>
                                    <p:anim calcmode="lin" valueType="num">
                                      <p:cBhvr>
                                        <p:cTn id="7" dur="500" decel="50000" fill="hold">
                                          <p:stCondLst>
                                            <p:cond delay="0"/>
                                          </p:stCondLst>
                                        </p:cTn>
                                        <p:tgtEl>
                                          <p:spTgt spid="8194"/>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8194"/>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8194"/>
                                        </p:tgtEl>
                                        <p:attrNameLst>
                                          <p:attrName>ppt_w</p:attrName>
                                        </p:attrNameLst>
                                      </p:cBhvr>
                                      <p:tavLst>
                                        <p:tav tm="0">
                                          <p:val>
                                            <p:strVal val="#ppt_w*.05"/>
                                          </p:val>
                                        </p:tav>
                                        <p:tav tm="100000">
                                          <p:val>
                                            <p:strVal val="#ppt_w"/>
                                          </p:val>
                                        </p:tav>
                                      </p:tavLst>
                                    </p:anim>
                                    <p:anim calcmode="lin" valueType="num">
                                      <p:cBhvr>
                                        <p:cTn id="10" dur="1000" fill="hold"/>
                                        <p:tgtEl>
                                          <p:spTgt spid="8194"/>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8194"/>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8194"/>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8194"/>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8194"/>
                                        </p:tgtEl>
                                      </p:cBhvr>
                                    </p:animEffect>
                                  </p:childTnLst>
                                </p:cTn>
                              </p:par>
                            </p:childTnLst>
                          </p:cTn>
                        </p:par>
                      </p:childTnLst>
                    </p:cTn>
                  </p:par>
                  <p:par>
                    <p:cTn id="15" fill="hold">
                      <p:stCondLst>
                        <p:cond delay="indefinite"/>
                      </p:stCondLst>
                      <p:childTnLst>
                        <p:par>
                          <p:cTn id="16" fill="hold">
                            <p:stCondLst>
                              <p:cond delay="0"/>
                            </p:stCondLst>
                            <p:childTnLst>
                              <p:par>
                                <p:cTn id="17" presetID="25"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p:cTn id="19" dur="500" decel="50000" fill="hold">
                                          <p:stCondLst>
                                            <p:cond delay="0"/>
                                          </p:stCondLst>
                                        </p:cTn>
                                        <p:tgtEl>
                                          <p:spTgt spid="8"/>
                                        </p:tgtEl>
                                        <p:attrNameLst>
                                          <p:attrName>style.rotation</p:attrName>
                                        </p:attrNameLst>
                                      </p:cBhvr>
                                      <p:tavLst>
                                        <p:tav tm="0">
                                          <p:val>
                                            <p:fltVal val="-90"/>
                                          </p:val>
                                        </p:tav>
                                        <p:tav tm="100000">
                                          <p:val>
                                            <p:fltVal val="0"/>
                                          </p:val>
                                        </p:tav>
                                      </p:tavLst>
                                    </p:anim>
                                    <p:anim calcmode="lin" valueType="num">
                                      <p:cBhvr>
                                        <p:cTn id="20" dur="500" decel="50000" fill="hold">
                                          <p:stCondLst>
                                            <p:cond delay="0"/>
                                          </p:stCondLst>
                                        </p:cTn>
                                        <p:tgtEl>
                                          <p:spTgt spid="8"/>
                                        </p:tgtEl>
                                        <p:attrNameLst>
                                          <p:attrName>ppt_w</p:attrName>
                                        </p:attrNameLst>
                                      </p:cBhvr>
                                      <p:tavLst>
                                        <p:tav tm="0">
                                          <p:val>
                                            <p:strVal val="#ppt_w"/>
                                          </p:val>
                                        </p:tav>
                                        <p:tav tm="100000">
                                          <p:val>
                                            <p:strVal val="#ppt_w*.05"/>
                                          </p:val>
                                        </p:tav>
                                      </p:tavLst>
                                    </p:anim>
                                    <p:anim calcmode="lin" valueType="num">
                                      <p:cBhvr>
                                        <p:cTn id="21" dur="500" accel="50000" fill="hold">
                                          <p:stCondLst>
                                            <p:cond delay="500"/>
                                          </p:stCondLst>
                                        </p:cTn>
                                        <p:tgtEl>
                                          <p:spTgt spid="8"/>
                                        </p:tgtEl>
                                        <p:attrNameLst>
                                          <p:attrName>ppt_w</p:attrName>
                                        </p:attrNameLst>
                                      </p:cBhvr>
                                      <p:tavLst>
                                        <p:tav tm="0">
                                          <p:val>
                                            <p:strVal val="#ppt_w*.05"/>
                                          </p:val>
                                        </p:tav>
                                        <p:tav tm="100000">
                                          <p:val>
                                            <p:strVal val="#ppt_w"/>
                                          </p:val>
                                        </p:tav>
                                      </p:tavLst>
                                    </p:anim>
                                    <p:anim calcmode="lin" valueType="num">
                                      <p:cBhvr>
                                        <p:cTn id="22" dur="1000" fill="hold"/>
                                        <p:tgtEl>
                                          <p:spTgt spid="8"/>
                                        </p:tgtEl>
                                        <p:attrNameLst>
                                          <p:attrName>ppt_h</p:attrName>
                                        </p:attrNameLst>
                                      </p:cBhvr>
                                      <p:tavLst>
                                        <p:tav tm="0">
                                          <p:val>
                                            <p:strVal val="#ppt_h"/>
                                          </p:val>
                                        </p:tav>
                                        <p:tav tm="100000">
                                          <p:val>
                                            <p:strVal val="#ppt_h"/>
                                          </p:val>
                                        </p:tav>
                                      </p:tavLst>
                                    </p:anim>
                                    <p:anim calcmode="lin" valueType="num">
                                      <p:cBhvr>
                                        <p:cTn id="23" dur="500" decel="50000" fill="hold">
                                          <p:stCondLst>
                                            <p:cond delay="0"/>
                                          </p:stCondLst>
                                        </p:cTn>
                                        <p:tgtEl>
                                          <p:spTgt spid="8"/>
                                        </p:tgtEl>
                                        <p:attrNameLst>
                                          <p:attrName>ppt_x</p:attrName>
                                        </p:attrNameLst>
                                      </p:cBhvr>
                                      <p:tavLst>
                                        <p:tav tm="0">
                                          <p:val>
                                            <p:strVal val="#ppt_x+.4"/>
                                          </p:val>
                                        </p:tav>
                                        <p:tav tm="100000">
                                          <p:val>
                                            <p:strVal val="#ppt_x"/>
                                          </p:val>
                                        </p:tav>
                                      </p:tavLst>
                                    </p:anim>
                                    <p:anim calcmode="lin" valueType="num">
                                      <p:cBhvr>
                                        <p:cTn id="24" dur="500" decel="50000" fill="hold">
                                          <p:stCondLst>
                                            <p:cond delay="0"/>
                                          </p:stCondLst>
                                        </p:cTn>
                                        <p:tgtEl>
                                          <p:spTgt spid="8"/>
                                        </p:tgtEl>
                                        <p:attrNameLst>
                                          <p:attrName>ppt_y</p:attrName>
                                        </p:attrNameLst>
                                      </p:cBhvr>
                                      <p:tavLst>
                                        <p:tav tm="0">
                                          <p:val>
                                            <p:strVal val="#ppt_y-.2"/>
                                          </p:val>
                                        </p:tav>
                                        <p:tav tm="100000">
                                          <p:val>
                                            <p:strVal val="#ppt_y+.1"/>
                                          </p:val>
                                        </p:tav>
                                      </p:tavLst>
                                    </p:anim>
                                    <p:anim calcmode="lin" valueType="num">
                                      <p:cBhvr>
                                        <p:cTn id="25" dur="500" accel="50000" fill="hold">
                                          <p:stCondLst>
                                            <p:cond delay="500"/>
                                          </p:stCondLst>
                                        </p:cTn>
                                        <p:tgtEl>
                                          <p:spTgt spid="8"/>
                                        </p:tgtEl>
                                        <p:attrNameLst>
                                          <p:attrName>ppt_y</p:attrName>
                                        </p:attrNameLst>
                                      </p:cBhvr>
                                      <p:tavLst>
                                        <p:tav tm="0">
                                          <p:val>
                                            <p:strVal val="#ppt_y+.1"/>
                                          </p:val>
                                        </p:tav>
                                        <p:tav tm="100000">
                                          <p:val>
                                            <p:strVal val="#ppt_y"/>
                                          </p:val>
                                        </p:tav>
                                      </p:tavLst>
                                    </p:anim>
                                    <p:animEffect transition="in" filter="fade">
                                      <p:cBhvr>
                                        <p:cTn id="26" dur="1000" decel="50000">
                                          <p:stCondLst>
                                            <p:cond delay="0"/>
                                          </p:stCondLst>
                                        </p:cTn>
                                        <p:tgtEl>
                                          <p:spTgt spid="8"/>
                                        </p:tgtEl>
                                      </p:cBhvr>
                                    </p:animEffect>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xEl>
                                              <p:pRg st="0" end="0"/>
                                            </p:txEl>
                                          </p:spTgt>
                                        </p:tgtEl>
                                        <p:attrNameLst>
                                          <p:attrName>style.visibility</p:attrName>
                                        </p:attrNameLst>
                                      </p:cBhvr>
                                      <p:to>
                                        <p:strVal val="visible"/>
                                      </p:to>
                                    </p:set>
                                    <p:anim calcmode="lin" valueType="num">
                                      <p:cBhvr additive="base">
                                        <p:cTn id="31"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7">
                                            <p:txEl>
                                              <p:pRg st="2" end="2"/>
                                            </p:txEl>
                                          </p:spTgt>
                                        </p:tgtEl>
                                        <p:attrNameLst>
                                          <p:attrName>style.visibility</p:attrName>
                                        </p:attrNameLst>
                                      </p:cBhvr>
                                      <p:to>
                                        <p:strVal val="visible"/>
                                      </p:to>
                                    </p:set>
                                    <p:anim calcmode="lin" valueType="num">
                                      <p:cBhvr additive="base">
                                        <p:cTn id="37"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7">
                                            <p:txEl>
                                              <p:pRg st="4" end="4"/>
                                            </p:txEl>
                                          </p:spTgt>
                                        </p:tgtEl>
                                        <p:attrNameLst>
                                          <p:attrName>style.visibility</p:attrName>
                                        </p:attrNameLst>
                                      </p:cBhvr>
                                      <p:to>
                                        <p:strVal val="visible"/>
                                      </p:to>
                                    </p:set>
                                    <p:anim calcmode="lin" valueType="num">
                                      <p:cBhvr additive="base">
                                        <p:cTn id="43"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7">
                                            <p:txEl>
                                              <p:pRg st="6" end="6"/>
                                            </p:txEl>
                                          </p:spTgt>
                                        </p:tgtEl>
                                        <p:attrNameLst>
                                          <p:attrName>style.visibility</p:attrName>
                                        </p:attrNameLst>
                                      </p:cBhvr>
                                      <p:to>
                                        <p:strVal val="visible"/>
                                      </p:to>
                                    </p:set>
                                    <p:anim calcmode="lin" valueType="num">
                                      <p:cBhvr additive="base">
                                        <p:cTn id="49" dur="500" fill="hold"/>
                                        <p:tgtEl>
                                          <p:spTgt spid="7">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7">
                                            <p:txEl>
                                              <p:pRg st="7" end="7"/>
                                            </p:txEl>
                                          </p:spTgt>
                                        </p:tgtEl>
                                        <p:attrNameLst>
                                          <p:attrName>style.visibility</p:attrName>
                                        </p:attrNameLst>
                                      </p:cBhvr>
                                      <p:to>
                                        <p:strVal val="visible"/>
                                      </p:to>
                                    </p:set>
                                    <p:anim calcmode="lin" valueType="num">
                                      <p:cBhvr additive="base">
                                        <p:cTn id="55" dur="500" fill="hold"/>
                                        <p:tgtEl>
                                          <p:spTgt spid="7">
                                            <p:txEl>
                                              <p:pRg st="7" end="7"/>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7">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u="sng" dirty="0" smtClean="0">
                <a:solidFill>
                  <a:srgbClr val="92D050"/>
                </a:solidFill>
                <a:latin typeface="Times New Roman" pitchFamily="18" charset="0"/>
                <a:cs typeface="Times New Roman" pitchFamily="18" charset="0"/>
              </a:rPr>
              <a:t>Kdo byl kdo?</a:t>
            </a:r>
            <a:endParaRPr lang="cs-CZ" sz="3600" u="sng" dirty="0">
              <a:latin typeface="Times New Roman" pitchFamily="18" charset="0"/>
              <a:cs typeface="Times New Roman" pitchFamily="18" charset="0"/>
            </a:endParaRPr>
          </a:p>
        </p:txBody>
      </p:sp>
      <p:sp>
        <p:nvSpPr>
          <p:cNvPr id="7" name="Zástupný symbol pro obsah 6"/>
          <p:cNvSpPr>
            <a:spLocks noGrp="1"/>
          </p:cNvSpPr>
          <p:nvPr>
            <p:ph sz="half" idx="1"/>
          </p:nvPr>
        </p:nvSpPr>
        <p:spPr>
          <a:xfrm>
            <a:off x="0" y="1571612"/>
            <a:ext cx="4686304" cy="5072098"/>
          </a:xfrm>
        </p:spPr>
        <p:txBody>
          <a:bodyPr>
            <a:normAutofit fontScale="62500" lnSpcReduction="20000"/>
          </a:bodyPr>
          <a:lstStyle/>
          <a:p>
            <a:pPr lvl="0" algn="just"/>
            <a:r>
              <a:rPr lang="cs-CZ" sz="2900" b="1" i="1" dirty="0" smtClean="0"/>
              <a:t>Protože na světě nežili lidé, tento osamocený muž si uhnětl z hlíny a děšťové vody sochu svého druha. Bohyně moudrosti jí vdechla ducha, ale lidé pak dlouho nevěděli jak ducha užívat. Proto je tento muž naučil práci, vědám i umění a na přání Dia i obětování bohům. Lidé však bohovi neobětovali tolik, kolik si přál a tak jim Zeus vzal oheň, avšak tento muž šel a přinesl lidem oheň z paláce vládce bohů na Olympu. Za to nechal Zeus samotného muže přikovat ke skále, kam každý den přilétal orel a vyjídal mu játra, která přes noc zase narostla. Jednou ho však zachránil jiný statečný muž, když orla zabil. Tento muž pak musel nosit prsten s kouskem kamenu ze skály. Na jeho památku lidé nosí prsteny s kameny.</a:t>
            </a:r>
          </a:p>
          <a:p>
            <a:pPr>
              <a:buNone/>
            </a:pPr>
            <a:endParaRPr lang="cs-CZ" i="1" dirty="0" smtClean="0"/>
          </a:p>
          <a:p>
            <a:pPr>
              <a:buNone/>
            </a:pPr>
            <a:endParaRPr lang="cs-CZ" dirty="0"/>
          </a:p>
        </p:txBody>
      </p:sp>
      <p:sp>
        <p:nvSpPr>
          <p:cNvPr id="8" name="Zástupný symbol pro obsah 7"/>
          <p:cNvSpPr>
            <a:spLocks noGrp="1"/>
          </p:cNvSpPr>
          <p:nvPr>
            <p:ph sz="half" idx="2"/>
          </p:nvPr>
        </p:nvSpPr>
        <p:spPr>
          <a:xfrm>
            <a:off x="5143504" y="1571612"/>
            <a:ext cx="3657600" cy="4525963"/>
          </a:xfrm>
        </p:spPr>
        <p:txBody>
          <a:bodyPr>
            <a:normAutofit fontScale="62500" lnSpcReduction="20000"/>
          </a:bodyPr>
          <a:lstStyle/>
          <a:p>
            <a:pPr lvl="0"/>
            <a:r>
              <a:rPr lang="cs-CZ" sz="3200" b="1" i="1" dirty="0" smtClean="0"/>
              <a:t>Jak se jmenuje tento odvážný muž?</a:t>
            </a:r>
          </a:p>
          <a:p>
            <a:pPr lvl="0">
              <a:buNone/>
            </a:pPr>
            <a:endParaRPr lang="cs-CZ" i="1" dirty="0" smtClean="0"/>
          </a:p>
          <a:p>
            <a:pPr lvl="0" algn="ctr">
              <a:buNone/>
            </a:pPr>
            <a:endParaRPr lang="cs-CZ" sz="3200" b="1" i="1" dirty="0" smtClean="0">
              <a:solidFill>
                <a:srgbClr val="92D050"/>
              </a:solidFill>
            </a:endParaRPr>
          </a:p>
          <a:p>
            <a:pPr lvl="0">
              <a:buNone/>
            </a:pPr>
            <a:endParaRPr lang="cs-CZ" dirty="0" smtClean="0"/>
          </a:p>
          <a:p>
            <a:pPr lvl="0"/>
            <a:r>
              <a:rPr lang="cs-CZ" sz="3200" b="1" i="1" dirty="0" smtClean="0"/>
              <a:t>Jak se jmenuje bohyně moudrosti, jež měla ve znaku sovu?</a:t>
            </a:r>
          </a:p>
          <a:p>
            <a:pPr lvl="0">
              <a:buNone/>
            </a:pPr>
            <a:endParaRPr lang="cs-CZ" sz="3200" b="1" dirty="0" smtClean="0"/>
          </a:p>
          <a:p>
            <a:pPr lvl="0" algn="ctr">
              <a:buNone/>
            </a:pPr>
            <a:endParaRPr lang="cs-CZ" sz="3200" b="1" i="1" dirty="0" smtClean="0">
              <a:solidFill>
                <a:srgbClr val="92D050"/>
              </a:solidFill>
            </a:endParaRPr>
          </a:p>
          <a:p>
            <a:pPr lvl="0">
              <a:buNone/>
            </a:pPr>
            <a:endParaRPr lang="cs-CZ" sz="3200" b="1" dirty="0" smtClean="0"/>
          </a:p>
          <a:p>
            <a:pPr lvl="0"/>
            <a:r>
              <a:rPr lang="cs-CZ" sz="3200" b="1" i="1" dirty="0" smtClean="0"/>
              <a:t>Jak se jmenuje zachránce, který skolil orla?</a:t>
            </a:r>
            <a:endParaRPr lang="cs-CZ" sz="3200" b="1" dirty="0" smtClean="0"/>
          </a:p>
          <a:p>
            <a:pPr>
              <a:buNone/>
            </a:pPr>
            <a:endParaRPr lang="cs-CZ" sz="3200" b="1" dirty="0" smtClean="0"/>
          </a:p>
        </p:txBody>
      </p:sp>
      <p:sp>
        <p:nvSpPr>
          <p:cNvPr id="5" name="Elipsa 4"/>
          <p:cNvSpPr/>
          <p:nvPr/>
        </p:nvSpPr>
        <p:spPr>
          <a:xfrm>
            <a:off x="5500694" y="2143116"/>
            <a:ext cx="3143272" cy="714380"/>
          </a:xfrm>
          <a:prstGeom prst="ellipse">
            <a:avLst/>
          </a:prstGeom>
          <a:solidFill>
            <a:srgbClr val="92D050"/>
          </a:solidFill>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buNone/>
            </a:pPr>
            <a:r>
              <a:rPr lang="cs-CZ" b="1" i="1" dirty="0" smtClean="0">
                <a:solidFill>
                  <a:schemeClr val="bg1"/>
                </a:solidFill>
              </a:rPr>
              <a:t>Prometheus</a:t>
            </a:r>
          </a:p>
        </p:txBody>
      </p:sp>
      <p:sp>
        <p:nvSpPr>
          <p:cNvPr id="9" name="Elipsa 8"/>
          <p:cNvSpPr/>
          <p:nvPr/>
        </p:nvSpPr>
        <p:spPr>
          <a:xfrm>
            <a:off x="5429256" y="3786190"/>
            <a:ext cx="3286148" cy="714380"/>
          </a:xfrm>
          <a:prstGeom prst="ellipse">
            <a:avLst/>
          </a:prstGeom>
          <a:solidFill>
            <a:srgbClr val="92D050"/>
          </a:solidFill>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buNone/>
            </a:pPr>
            <a:r>
              <a:rPr lang="cs-CZ" b="1" i="1" dirty="0" smtClean="0">
                <a:solidFill>
                  <a:schemeClr val="bg1"/>
                </a:solidFill>
              </a:rPr>
              <a:t>Athéna</a:t>
            </a:r>
          </a:p>
        </p:txBody>
      </p:sp>
      <p:sp>
        <p:nvSpPr>
          <p:cNvPr id="10" name="Elipsa 9"/>
          <p:cNvSpPr/>
          <p:nvPr/>
        </p:nvSpPr>
        <p:spPr>
          <a:xfrm>
            <a:off x="5500694" y="5500702"/>
            <a:ext cx="3286148" cy="714380"/>
          </a:xfrm>
          <a:prstGeom prst="ellipse">
            <a:avLst/>
          </a:prstGeom>
          <a:solidFill>
            <a:srgbClr val="92D050"/>
          </a:solidFill>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buNone/>
            </a:pPr>
            <a:r>
              <a:rPr lang="cs-CZ" b="1" i="1" dirty="0" smtClean="0">
                <a:solidFill>
                  <a:schemeClr val="bg1"/>
                </a:solidFill>
              </a:rPr>
              <a:t>Hérakles</a:t>
            </a:r>
          </a:p>
        </p:txBody>
      </p:sp>
      <p:pic>
        <p:nvPicPr>
          <p:cNvPr id="3074" name="Picture 2" descr="C:\Users\Aja\AppData\Local\Microsoft\Windows\Temporary Internet Files\Content.IE5\I8913PAD\MC900370140[1].wmf"/>
          <p:cNvPicPr>
            <a:picLocks noChangeAspect="1" noChangeArrowheads="1"/>
          </p:cNvPicPr>
          <p:nvPr/>
        </p:nvPicPr>
        <p:blipFill>
          <a:blip r:embed="rId3"/>
          <a:srcRect/>
          <a:stretch>
            <a:fillRect/>
          </a:stretch>
        </p:blipFill>
        <p:spPr bwMode="auto">
          <a:xfrm>
            <a:off x="7572396" y="214290"/>
            <a:ext cx="1357322" cy="1432867"/>
          </a:xfrm>
          <a:prstGeom prst="rect">
            <a:avLst/>
          </a:prstGeom>
          <a:noFill/>
        </p:spPr>
      </p:pic>
    </p:spTree>
  </p:cSld>
  <p:clrMapOvr>
    <a:masterClrMapping/>
  </p:clrMapOvr>
  <p:transition spd="slow">
    <p:newsflash/>
    <p:sndAc>
      <p:stSnd>
        <p:snd r:embed="rId2" name="voltage.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p:cTn id="7" dur="500" decel="50000" fill="hold">
                                          <p:stCondLst>
                                            <p:cond delay="0"/>
                                          </p:stCondLst>
                                        </p:cTn>
                                        <p:tgtEl>
                                          <p:spTgt spid="7">
                                            <p:txEl>
                                              <p:pRg st="0" end="0"/>
                                            </p:txEl>
                                          </p:spTgt>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7">
                                            <p:txEl>
                                              <p:pRg st="0" end="0"/>
                                            </p:txEl>
                                          </p:spTgt>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7">
                                            <p:txEl>
                                              <p:pRg st="0" end="0"/>
                                            </p:txEl>
                                          </p:spTgt>
                                        </p:tgtEl>
                                        <p:attrNameLst>
                                          <p:attrName>ppt_w</p:attrName>
                                        </p:attrNameLst>
                                      </p:cBhvr>
                                      <p:tavLst>
                                        <p:tav tm="0">
                                          <p:val>
                                            <p:strVal val="#ppt_w*.05"/>
                                          </p:val>
                                        </p:tav>
                                        <p:tav tm="100000">
                                          <p:val>
                                            <p:strVal val="#ppt_w"/>
                                          </p:val>
                                        </p:tav>
                                      </p:tavLst>
                                    </p:anim>
                                    <p:anim calcmode="lin" valueType="num">
                                      <p:cBhvr>
                                        <p:cTn id="10" dur="1000" fill="hold"/>
                                        <p:tgtEl>
                                          <p:spTgt spid="7">
                                            <p:txEl>
                                              <p:pRg st="0" end="0"/>
                                            </p:txEl>
                                          </p:spTgt>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7">
                                            <p:txEl>
                                              <p:pRg st="0" end="0"/>
                                            </p:txEl>
                                          </p:spTgt>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7">
                                            <p:txEl>
                                              <p:pRg st="0" end="0"/>
                                            </p:txEl>
                                          </p:spTgt>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7">
                                            <p:txEl>
                                              <p:pRg st="0" end="0"/>
                                            </p:txEl>
                                          </p:spTgt>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7">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3" presetClass="entr" presetSubtype="10" fill="hold" grpId="0" nodeType="clickEffect">
                                  <p:stCondLst>
                                    <p:cond delay="0"/>
                                  </p:stCondLst>
                                  <p:childTnLst>
                                    <p:set>
                                      <p:cBhvr>
                                        <p:cTn id="18" dur="1" fill="hold">
                                          <p:stCondLst>
                                            <p:cond delay="0"/>
                                          </p:stCondLst>
                                        </p:cTn>
                                        <p:tgtEl>
                                          <p:spTgt spid="8">
                                            <p:txEl>
                                              <p:pRg st="0" end="0"/>
                                            </p:txEl>
                                          </p:spTgt>
                                        </p:tgtEl>
                                        <p:attrNameLst>
                                          <p:attrName>style.visibility</p:attrName>
                                        </p:attrNameLst>
                                      </p:cBhvr>
                                      <p:to>
                                        <p:strVal val="visible"/>
                                      </p:to>
                                    </p:set>
                                    <p:animEffect transition="in" filter="blinds(horizontal)">
                                      <p:cBhvr>
                                        <p:cTn id="19" dur="500"/>
                                        <p:tgtEl>
                                          <p:spTgt spid="8">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3" presetClass="entr" presetSubtype="10" fill="hold" grpId="0" nodeType="clickEffect">
                                  <p:stCondLst>
                                    <p:cond delay="0"/>
                                  </p:stCondLst>
                                  <p:childTnLst>
                                    <p:set>
                                      <p:cBhvr>
                                        <p:cTn id="23" dur="1" fill="hold">
                                          <p:stCondLst>
                                            <p:cond delay="0"/>
                                          </p:stCondLst>
                                        </p:cTn>
                                        <p:tgtEl>
                                          <p:spTgt spid="8">
                                            <p:txEl>
                                              <p:pRg st="4" end="4"/>
                                            </p:txEl>
                                          </p:spTgt>
                                        </p:tgtEl>
                                        <p:attrNameLst>
                                          <p:attrName>style.visibility</p:attrName>
                                        </p:attrNameLst>
                                      </p:cBhvr>
                                      <p:to>
                                        <p:strVal val="visible"/>
                                      </p:to>
                                    </p:set>
                                    <p:animEffect transition="in" filter="blinds(horizontal)">
                                      <p:cBhvr>
                                        <p:cTn id="24" dur="500"/>
                                        <p:tgtEl>
                                          <p:spTgt spid="8">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3" presetClass="entr" presetSubtype="10" fill="hold" grpId="0" nodeType="clickEffect">
                                  <p:stCondLst>
                                    <p:cond delay="0"/>
                                  </p:stCondLst>
                                  <p:childTnLst>
                                    <p:set>
                                      <p:cBhvr>
                                        <p:cTn id="28" dur="1" fill="hold">
                                          <p:stCondLst>
                                            <p:cond delay="0"/>
                                          </p:stCondLst>
                                        </p:cTn>
                                        <p:tgtEl>
                                          <p:spTgt spid="8">
                                            <p:txEl>
                                              <p:pRg st="8" end="8"/>
                                            </p:txEl>
                                          </p:spTgt>
                                        </p:tgtEl>
                                        <p:attrNameLst>
                                          <p:attrName>style.visibility</p:attrName>
                                        </p:attrNameLst>
                                      </p:cBhvr>
                                      <p:to>
                                        <p:strVal val="visible"/>
                                      </p:to>
                                    </p:set>
                                    <p:animEffect transition="in" filter="blinds(horizontal)">
                                      <p:cBhvr>
                                        <p:cTn id="29" dur="500"/>
                                        <p:tgtEl>
                                          <p:spTgt spid="8">
                                            <p:txEl>
                                              <p:pRg st="8" end="8"/>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31" presetClass="entr" presetSubtype="0" fill="hold" grpId="0" nodeType="clickEffect">
                                  <p:stCondLst>
                                    <p:cond delay="0"/>
                                  </p:stCondLst>
                                  <p:iterate type="lt">
                                    <p:tmPct val="5000"/>
                                  </p:iterate>
                                  <p:childTnLst>
                                    <p:set>
                                      <p:cBhvr>
                                        <p:cTn id="33" dur="1" fill="hold">
                                          <p:stCondLst>
                                            <p:cond delay="0"/>
                                          </p:stCondLst>
                                        </p:cTn>
                                        <p:tgtEl>
                                          <p:spTgt spid="5"/>
                                        </p:tgtEl>
                                        <p:attrNameLst>
                                          <p:attrName>style.visibility</p:attrName>
                                        </p:attrNameLst>
                                      </p:cBhvr>
                                      <p:to>
                                        <p:strVal val="visible"/>
                                      </p:to>
                                    </p:set>
                                    <p:anim calcmode="lin" valueType="num">
                                      <p:cBhvr>
                                        <p:cTn id="34" dur="1000" fill="hold"/>
                                        <p:tgtEl>
                                          <p:spTgt spid="5"/>
                                        </p:tgtEl>
                                        <p:attrNameLst>
                                          <p:attrName>ppt_w</p:attrName>
                                        </p:attrNameLst>
                                      </p:cBhvr>
                                      <p:tavLst>
                                        <p:tav tm="0">
                                          <p:val>
                                            <p:fltVal val="0"/>
                                          </p:val>
                                        </p:tav>
                                        <p:tav tm="100000">
                                          <p:val>
                                            <p:strVal val="#ppt_w"/>
                                          </p:val>
                                        </p:tav>
                                      </p:tavLst>
                                    </p:anim>
                                    <p:anim calcmode="lin" valueType="num">
                                      <p:cBhvr>
                                        <p:cTn id="35" dur="1000" fill="hold"/>
                                        <p:tgtEl>
                                          <p:spTgt spid="5"/>
                                        </p:tgtEl>
                                        <p:attrNameLst>
                                          <p:attrName>ppt_h</p:attrName>
                                        </p:attrNameLst>
                                      </p:cBhvr>
                                      <p:tavLst>
                                        <p:tav tm="0">
                                          <p:val>
                                            <p:fltVal val="0"/>
                                          </p:val>
                                        </p:tav>
                                        <p:tav tm="100000">
                                          <p:val>
                                            <p:strVal val="#ppt_h"/>
                                          </p:val>
                                        </p:tav>
                                      </p:tavLst>
                                    </p:anim>
                                    <p:anim calcmode="lin" valueType="num">
                                      <p:cBhvr>
                                        <p:cTn id="36" dur="1000" fill="hold"/>
                                        <p:tgtEl>
                                          <p:spTgt spid="5"/>
                                        </p:tgtEl>
                                        <p:attrNameLst>
                                          <p:attrName>style.rotation</p:attrName>
                                        </p:attrNameLst>
                                      </p:cBhvr>
                                      <p:tavLst>
                                        <p:tav tm="0">
                                          <p:val>
                                            <p:fltVal val="90"/>
                                          </p:val>
                                        </p:tav>
                                        <p:tav tm="100000">
                                          <p:val>
                                            <p:fltVal val="0"/>
                                          </p:val>
                                        </p:tav>
                                      </p:tavLst>
                                    </p:anim>
                                    <p:animEffect transition="in" filter="fade">
                                      <p:cBhvr>
                                        <p:cTn id="37" dur="1000"/>
                                        <p:tgtEl>
                                          <p:spTgt spid="5"/>
                                        </p:tgtEl>
                                      </p:cBhvr>
                                    </p:animEffect>
                                  </p:childTnLst>
                                </p:cTn>
                              </p:par>
                            </p:childTnLst>
                          </p:cTn>
                        </p:par>
                      </p:childTnLst>
                    </p:cTn>
                  </p:par>
                  <p:par>
                    <p:cTn id="38" fill="hold">
                      <p:stCondLst>
                        <p:cond delay="indefinite"/>
                      </p:stCondLst>
                      <p:childTnLst>
                        <p:par>
                          <p:cTn id="39" fill="hold">
                            <p:stCondLst>
                              <p:cond delay="0"/>
                            </p:stCondLst>
                            <p:childTnLst>
                              <p:par>
                                <p:cTn id="40" presetID="31" presetClass="entr" presetSubtype="0" fill="hold" grpId="0" nodeType="clickEffect">
                                  <p:stCondLst>
                                    <p:cond delay="0"/>
                                  </p:stCondLst>
                                  <p:iterate type="lt">
                                    <p:tmPct val="5000"/>
                                  </p:iterate>
                                  <p:childTnLst>
                                    <p:set>
                                      <p:cBhvr>
                                        <p:cTn id="41" dur="1" fill="hold">
                                          <p:stCondLst>
                                            <p:cond delay="0"/>
                                          </p:stCondLst>
                                        </p:cTn>
                                        <p:tgtEl>
                                          <p:spTgt spid="9"/>
                                        </p:tgtEl>
                                        <p:attrNameLst>
                                          <p:attrName>style.visibility</p:attrName>
                                        </p:attrNameLst>
                                      </p:cBhvr>
                                      <p:to>
                                        <p:strVal val="visible"/>
                                      </p:to>
                                    </p:set>
                                    <p:anim calcmode="lin" valueType="num">
                                      <p:cBhvr>
                                        <p:cTn id="42" dur="1000" fill="hold"/>
                                        <p:tgtEl>
                                          <p:spTgt spid="9"/>
                                        </p:tgtEl>
                                        <p:attrNameLst>
                                          <p:attrName>ppt_w</p:attrName>
                                        </p:attrNameLst>
                                      </p:cBhvr>
                                      <p:tavLst>
                                        <p:tav tm="0">
                                          <p:val>
                                            <p:fltVal val="0"/>
                                          </p:val>
                                        </p:tav>
                                        <p:tav tm="100000">
                                          <p:val>
                                            <p:strVal val="#ppt_w"/>
                                          </p:val>
                                        </p:tav>
                                      </p:tavLst>
                                    </p:anim>
                                    <p:anim calcmode="lin" valueType="num">
                                      <p:cBhvr>
                                        <p:cTn id="43" dur="1000" fill="hold"/>
                                        <p:tgtEl>
                                          <p:spTgt spid="9"/>
                                        </p:tgtEl>
                                        <p:attrNameLst>
                                          <p:attrName>ppt_h</p:attrName>
                                        </p:attrNameLst>
                                      </p:cBhvr>
                                      <p:tavLst>
                                        <p:tav tm="0">
                                          <p:val>
                                            <p:fltVal val="0"/>
                                          </p:val>
                                        </p:tav>
                                        <p:tav tm="100000">
                                          <p:val>
                                            <p:strVal val="#ppt_h"/>
                                          </p:val>
                                        </p:tav>
                                      </p:tavLst>
                                    </p:anim>
                                    <p:anim calcmode="lin" valueType="num">
                                      <p:cBhvr>
                                        <p:cTn id="44" dur="1000" fill="hold"/>
                                        <p:tgtEl>
                                          <p:spTgt spid="9"/>
                                        </p:tgtEl>
                                        <p:attrNameLst>
                                          <p:attrName>style.rotation</p:attrName>
                                        </p:attrNameLst>
                                      </p:cBhvr>
                                      <p:tavLst>
                                        <p:tav tm="0">
                                          <p:val>
                                            <p:fltVal val="90"/>
                                          </p:val>
                                        </p:tav>
                                        <p:tav tm="100000">
                                          <p:val>
                                            <p:fltVal val="0"/>
                                          </p:val>
                                        </p:tav>
                                      </p:tavLst>
                                    </p:anim>
                                    <p:animEffect transition="in" filter="fade">
                                      <p:cBhvr>
                                        <p:cTn id="45" dur="1000"/>
                                        <p:tgtEl>
                                          <p:spTgt spid="9"/>
                                        </p:tgtEl>
                                      </p:cBhvr>
                                    </p:animEffect>
                                  </p:childTnLst>
                                </p:cTn>
                              </p:par>
                            </p:childTnLst>
                          </p:cTn>
                        </p:par>
                      </p:childTnLst>
                    </p:cTn>
                  </p:par>
                  <p:par>
                    <p:cTn id="46" fill="hold">
                      <p:stCondLst>
                        <p:cond delay="indefinite"/>
                      </p:stCondLst>
                      <p:childTnLst>
                        <p:par>
                          <p:cTn id="47" fill="hold">
                            <p:stCondLst>
                              <p:cond delay="0"/>
                            </p:stCondLst>
                            <p:childTnLst>
                              <p:par>
                                <p:cTn id="48" presetID="31" presetClass="entr" presetSubtype="0" fill="hold" grpId="0" nodeType="clickEffect">
                                  <p:stCondLst>
                                    <p:cond delay="0"/>
                                  </p:stCondLst>
                                  <p:iterate type="lt">
                                    <p:tmPct val="5000"/>
                                  </p:iterate>
                                  <p:childTnLst>
                                    <p:set>
                                      <p:cBhvr>
                                        <p:cTn id="49" dur="1" fill="hold">
                                          <p:stCondLst>
                                            <p:cond delay="0"/>
                                          </p:stCondLst>
                                        </p:cTn>
                                        <p:tgtEl>
                                          <p:spTgt spid="10"/>
                                        </p:tgtEl>
                                        <p:attrNameLst>
                                          <p:attrName>style.visibility</p:attrName>
                                        </p:attrNameLst>
                                      </p:cBhvr>
                                      <p:to>
                                        <p:strVal val="visible"/>
                                      </p:to>
                                    </p:set>
                                    <p:anim calcmode="lin" valueType="num">
                                      <p:cBhvr>
                                        <p:cTn id="50" dur="1000" fill="hold"/>
                                        <p:tgtEl>
                                          <p:spTgt spid="10"/>
                                        </p:tgtEl>
                                        <p:attrNameLst>
                                          <p:attrName>ppt_w</p:attrName>
                                        </p:attrNameLst>
                                      </p:cBhvr>
                                      <p:tavLst>
                                        <p:tav tm="0">
                                          <p:val>
                                            <p:fltVal val="0"/>
                                          </p:val>
                                        </p:tav>
                                        <p:tav tm="100000">
                                          <p:val>
                                            <p:strVal val="#ppt_w"/>
                                          </p:val>
                                        </p:tav>
                                      </p:tavLst>
                                    </p:anim>
                                    <p:anim calcmode="lin" valueType="num">
                                      <p:cBhvr>
                                        <p:cTn id="51" dur="1000" fill="hold"/>
                                        <p:tgtEl>
                                          <p:spTgt spid="10"/>
                                        </p:tgtEl>
                                        <p:attrNameLst>
                                          <p:attrName>ppt_h</p:attrName>
                                        </p:attrNameLst>
                                      </p:cBhvr>
                                      <p:tavLst>
                                        <p:tav tm="0">
                                          <p:val>
                                            <p:fltVal val="0"/>
                                          </p:val>
                                        </p:tav>
                                        <p:tav tm="100000">
                                          <p:val>
                                            <p:strVal val="#ppt_h"/>
                                          </p:val>
                                        </p:tav>
                                      </p:tavLst>
                                    </p:anim>
                                    <p:anim calcmode="lin" valueType="num">
                                      <p:cBhvr>
                                        <p:cTn id="52" dur="1000" fill="hold"/>
                                        <p:tgtEl>
                                          <p:spTgt spid="10"/>
                                        </p:tgtEl>
                                        <p:attrNameLst>
                                          <p:attrName>style.rotation</p:attrName>
                                        </p:attrNameLst>
                                      </p:cBhvr>
                                      <p:tavLst>
                                        <p:tav tm="0">
                                          <p:val>
                                            <p:fltVal val="90"/>
                                          </p:val>
                                        </p:tav>
                                        <p:tav tm="100000">
                                          <p:val>
                                            <p:fltVal val="0"/>
                                          </p:val>
                                        </p:tav>
                                      </p:tavLst>
                                    </p:anim>
                                    <p:animEffect transition="in" filter="fade">
                                      <p:cBhvr>
                                        <p:cTn id="53"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8" grpId="0" build="p"/>
      <p:bldP spid="5" grpId="0" animBg="1"/>
      <p:bldP spid="9" grpId="0" animBg="1"/>
      <p:bldP spid="1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Nadpis 5"/>
          <p:cNvSpPr>
            <a:spLocks noGrp="1"/>
          </p:cNvSpPr>
          <p:nvPr>
            <p:ph type="title"/>
          </p:nvPr>
        </p:nvSpPr>
        <p:spPr/>
        <p:txBody>
          <a:bodyPr>
            <a:normAutofit/>
          </a:bodyPr>
          <a:lstStyle/>
          <a:p>
            <a:r>
              <a:rPr lang="cs-CZ" dirty="0" smtClean="0"/>
              <a:t>  </a:t>
            </a:r>
            <a:r>
              <a:rPr lang="cs-CZ" sz="3600" b="1" u="sng" dirty="0" smtClean="0">
                <a:solidFill>
                  <a:srgbClr val="92D050"/>
                </a:solidFill>
                <a:latin typeface="Times New Roman" pitchFamily="18" charset="0"/>
                <a:cs typeface="Times New Roman" pitchFamily="18" charset="0"/>
              </a:rPr>
              <a:t>Hrdinové  bájí                      </a:t>
            </a:r>
            <a:endParaRPr lang="cs-CZ" sz="3600" b="1" u="sng" dirty="0">
              <a:solidFill>
                <a:srgbClr val="92D050"/>
              </a:solidFill>
              <a:latin typeface="Times New Roman" pitchFamily="18" charset="0"/>
              <a:cs typeface="Times New Roman" pitchFamily="18" charset="0"/>
            </a:endParaRPr>
          </a:p>
        </p:txBody>
      </p:sp>
      <p:sp>
        <p:nvSpPr>
          <p:cNvPr id="7" name="Zástupný symbol pro obsah 6"/>
          <p:cNvSpPr>
            <a:spLocks noGrp="1"/>
          </p:cNvSpPr>
          <p:nvPr>
            <p:ph sz="half" idx="1"/>
          </p:nvPr>
        </p:nvSpPr>
        <p:spPr/>
        <p:txBody>
          <a:bodyPr/>
          <a:lstStyle/>
          <a:p>
            <a:pPr>
              <a:buNone/>
            </a:pPr>
            <a:r>
              <a:rPr lang="cs-CZ" dirty="0" smtClean="0"/>
              <a:t>                                        </a:t>
            </a:r>
          </a:p>
          <a:p>
            <a:pPr>
              <a:buNone/>
            </a:pPr>
            <a:endParaRPr lang="cs-CZ" dirty="0" smtClean="0"/>
          </a:p>
          <a:p>
            <a:pPr>
              <a:buNone/>
            </a:pPr>
            <a:endParaRPr lang="cs-CZ" dirty="0" smtClean="0"/>
          </a:p>
          <a:p>
            <a:pPr>
              <a:buNone/>
            </a:pPr>
            <a:r>
              <a:rPr lang="cs-CZ" sz="3600" b="1" u="sng" dirty="0" smtClean="0">
                <a:solidFill>
                  <a:srgbClr val="92D050"/>
                </a:solidFill>
                <a:latin typeface="Times New Roman" pitchFamily="18" charset="0"/>
                <a:cs typeface="Times New Roman" pitchFamily="18" charset="0"/>
              </a:rPr>
              <a:t>                                       </a:t>
            </a:r>
            <a:endParaRPr lang="cs-CZ" sz="3600" b="1" u="sng" dirty="0">
              <a:solidFill>
                <a:srgbClr val="92D050"/>
              </a:solidFill>
              <a:latin typeface="Times New Roman" pitchFamily="18" charset="0"/>
              <a:cs typeface="Times New Roman" pitchFamily="18" charset="0"/>
            </a:endParaRPr>
          </a:p>
        </p:txBody>
      </p:sp>
      <p:sp>
        <p:nvSpPr>
          <p:cNvPr id="9" name="Zástupný symbol pro obsah 8"/>
          <p:cNvSpPr>
            <a:spLocks noGrp="1"/>
          </p:cNvSpPr>
          <p:nvPr>
            <p:ph sz="half" idx="2"/>
          </p:nvPr>
        </p:nvSpPr>
        <p:spPr>
          <a:xfrm>
            <a:off x="4267200" y="1600200"/>
            <a:ext cx="4019576" cy="4525963"/>
          </a:xfrm>
        </p:spPr>
        <p:txBody>
          <a:bodyPr/>
          <a:lstStyle/>
          <a:p>
            <a:endParaRPr lang="cs-CZ" dirty="0" smtClean="0"/>
          </a:p>
          <a:p>
            <a:endParaRPr lang="cs-CZ" dirty="0" smtClean="0"/>
          </a:p>
          <a:p>
            <a:endParaRPr lang="cs-CZ" dirty="0" smtClean="0"/>
          </a:p>
          <a:p>
            <a:endParaRPr lang="cs-CZ" dirty="0" smtClean="0"/>
          </a:p>
          <a:p>
            <a:pPr>
              <a:buNone/>
            </a:pPr>
            <a:endParaRPr lang="cs-CZ" sz="3600" b="1" dirty="0">
              <a:solidFill>
                <a:srgbClr val="92D050"/>
              </a:solidFill>
              <a:effectLst>
                <a:outerShdw blurRad="38100" dist="38100" dir="2700000" algn="tl">
                  <a:srgbClr val="000000">
                    <a:alpha val="43137"/>
                  </a:srgbClr>
                </a:outerShdw>
              </a:effectLst>
              <a:latin typeface="Times New Roman" pitchFamily="18" charset="0"/>
              <a:cs typeface="Times New Roman" pitchFamily="18" charset="0"/>
            </a:endParaRPr>
          </a:p>
        </p:txBody>
      </p:sp>
      <p:pic>
        <p:nvPicPr>
          <p:cNvPr id="2050" name="Picture 2"/>
          <p:cNvPicPr>
            <a:picLocks noChangeAspect="1" noChangeArrowheads="1"/>
          </p:cNvPicPr>
          <p:nvPr/>
        </p:nvPicPr>
        <p:blipFill>
          <a:blip r:embed="rId3"/>
          <a:srcRect/>
          <a:stretch>
            <a:fillRect/>
          </a:stretch>
        </p:blipFill>
        <p:spPr bwMode="auto">
          <a:xfrm>
            <a:off x="428596" y="1214422"/>
            <a:ext cx="3748090" cy="5286372"/>
          </a:xfrm>
          <a:prstGeom prst="rect">
            <a:avLst/>
          </a:prstGeom>
          <a:noFill/>
          <a:ln w="9525">
            <a:noFill/>
            <a:miter lim="800000"/>
            <a:headEnd/>
            <a:tailEnd/>
          </a:ln>
          <a:effectLst>
            <a:glow rad="228600">
              <a:schemeClr val="accent3">
                <a:satMod val="175000"/>
                <a:alpha val="40000"/>
              </a:schemeClr>
            </a:glow>
          </a:effectLst>
        </p:spPr>
      </p:pic>
      <p:sp>
        <p:nvSpPr>
          <p:cNvPr id="10" name="Mrak 9"/>
          <p:cNvSpPr/>
          <p:nvPr/>
        </p:nvSpPr>
        <p:spPr>
          <a:xfrm>
            <a:off x="4143372" y="3000372"/>
            <a:ext cx="4000528" cy="1928826"/>
          </a:xfrm>
          <a:prstGeom prst="cloud">
            <a:avLst/>
          </a:prstGeom>
          <a:solidFill>
            <a:srgbClr val="92D050"/>
          </a:solidFill>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s-CZ" sz="3200" b="1" dirty="0" smtClean="0">
                <a:solidFill>
                  <a:schemeClr val="bg1"/>
                </a:solidFill>
                <a:effectLst>
                  <a:outerShdw blurRad="38100" dist="38100" dir="2700000" algn="tl">
                    <a:srgbClr val="000000">
                      <a:alpha val="43137"/>
                    </a:srgbClr>
                  </a:outerShdw>
                </a:effectLst>
                <a:latin typeface="Times New Roman" pitchFamily="18" charset="0"/>
                <a:cs typeface="Times New Roman" pitchFamily="18" charset="0"/>
              </a:rPr>
              <a:t>Prométheus</a:t>
            </a:r>
            <a:endParaRPr lang="cs-CZ" sz="3200" b="1" dirty="0">
              <a:solidFill>
                <a:schemeClr val="bg1"/>
              </a:solidFill>
              <a:effectLst>
                <a:outerShdw blurRad="38100" dist="38100" dir="2700000" algn="tl">
                  <a:srgbClr val="000000">
                    <a:alpha val="43137"/>
                  </a:srgbClr>
                </a:outerShdw>
              </a:effectLst>
              <a:latin typeface="Times New Roman" pitchFamily="18" charset="0"/>
              <a:cs typeface="Times New Roman" pitchFamily="18" charset="0"/>
            </a:endParaRPr>
          </a:p>
        </p:txBody>
      </p:sp>
    </p:spTree>
  </p:cSld>
  <p:clrMapOvr>
    <a:masterClrMapping/>
  </p:clrMapOvr>
  <p:transition spd="slow">
    <p:newsflash/>
    <p:sndAc>
      <p:stSnd>
        <p:snd r:embed="rId2" name="voltage.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 calcmode="lin" valueType="num">
                                      <p:cBhvr>
                                        <p:cTn id="7" dur="500" decel="50000" fill="hold">
                                          <p:stCondLst>
                                            <p:cond delay="0"/>
                                          </p:stCondLst>
                                        </p:cTn>
                                        <p:tgtEl>
                                          <p:spTgt spid="2050"/>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2050"/>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2050"/>
                                        </p:tgtEl>
                                        <p:attrNameLst>
                                          <p:attrName>ppt_w</p:attrName>
                                        </p:attrNameLst>
                                      </p:cBhvr>
                                      <p:tavLst>
                                        <p:tav tm="0">
                                          <p:val>
                                            <p:strVal val="#ppt_w*.05"/>
                                          </p:val>
                                        </p:tav>
                                        <p:tav tm="100000">
                                          <p:val>
                                            <p:strVal val="#ppt_w"/>
                                          </p:val>
                                        </p:tav>
                                      </p:tavLst>
                                    </p:anim>
                                    <p:anim calcmode="lin" valueType="num">
                                      <p:cBhvr>
                                        <p:cTn id="10" dur="1000" fill="hold"/>
                                        <p:tgtEl>
                                          <p:spTgt spid="2050"/>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2050"/>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2050"/>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2050"/>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2050"/>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57158" y="214290"/>
            <a:ext cx="8396294" cy="1285876"/>
          </a:xfrm>
        </p:spPr>
        <p:txBody>
          <a:bodyPr>
            <a:normAutofit/>
          </a:bodyPr>
          <a:lstStyle/>
          <a:p>
            <a:r>
              <a:rPr lang="cs-CZ" sz="3600" b="1" u="sng" dirty="0" smtClean="0">
                <a:solidFill>
                  <a:srgbClr val="92D050"/>
                </a:solidFill>
                <a:latin typeface="Times New Roman" pitchFamily="18" charset="0"/>
                <a:cs typeface="Times New Roman" pitchFamily="18" charset="0"/>
              </a:rPr>
              <a:t>Kdo byl kdo?</a:t>
            </a:r>
            <a:endParaRPr lang="cs-CZ" sz="3600" u="sng" dirty="0">
              <a:latin typeface="Times New Roman" pitchFamily="18" charset="0"/>
              <a:cs typeface="Times New Roman" pitchFamily="18" charset="0"/>
            </a:endParaRPr>
          </a:p>
        </p:txBody>
      </p:sp>
      <p:sp>
        <p:nvSpPr>
          <p:cNvPr id="3" name="Zástupný symbol pro obsah 2"/>
          <p:cNvSpPr>
            <a:spLocks noGrp="1"/>
          </p:cNvSpPr>
          <p:nvPr>
            <p:ph sz="half" idx="1"/>
          </p:nvPr>
        </p:nvSpPr>
        <p:spPr>
          <a:xfrm>
            <a:off x="0" y="1571612"/>
            <a:ext cx="5000628" cy="5000660"/>
          </a:xfrm>
        </p:spPr>
        <p:txBody>
          <a:bodyPr>
            <a:normAutofit fontScale="77500" lnSpcReduction="20000"/>
          </a:bodyPr>
          <a:lstStyle/>
          <a:p>
            <a:pPr lvl="0" algn="just"/>
            <a:r>
              <a:rPr lang="cs-CZ" sz="2800" b="1" i="1" dirty="0" smtClean="0"/>
              <a:t>Tento muž byl synem Hélia a pozemšťanky, žil však na zemi a lidé mu jeho božský původ nevěřili. Chtěl jim to však dokázat, a tak se vydal za otcem a ten mu slíbil splnění jakéhokoliv přání. Tento muž chtěl řídit otcův sluneční vůz, naneštěstí však syn neměl pevnou ruku a zvířata se splašila. Zeus musel tohoto muže srazit z nebe k zemi. Sestry pro jeho smrt tak truchlily, že se proměnily v jeden smuteční strom. A otec pro něj také truchlil, což se projevuje ranní rosou.</a:t>
            </a:r>
          </a:p>
          <a:p>
            <a:endParaRPr lang="cs-CZ" dirty="0"/>
          </a:p>
        </p:txBody>
      </p:sp>
      <p:sp>
        <p:nvSpPr>
          <p:cNvPr id="4" name="Zástupný symbol pro obsah 3"/>
          <p:cNvSpPr>
            <a:spLocks noGrp="1"/>
          </p:cNvSpPr>
          <p:nvPr>
            <p:ph sz="half" idx="2"/>
          </p:nvPr>
        </p:nvSpPr>
        <p:spPr>
          <a:xfrm>
            <a:off x="5786446" y="1643050"/>
            <a:ext cx="2943220" cy="4857784"/>
          </a:xfrm>
        </p:spPr>
        <p:txBody>
          <a:bodyPr>
            <a:normAutofit fontScale="77500" lnSpcReduction="20000"/>
          </a:bodyPr>
          <a:lstStyle/>
          <a:p>
            <a:pPr lvl="0"/>
            <a:r>
              <a:rPr lang="cs-CZ" b="1" i="1" dirty="0" smtClean="0"/>
              <a:t>Jak se jmenoval syn Hélia?</a:t>
            </a:r>
          </a:p>
          <a:p>
            <a:pPr lvl="0">
              <a:buNone/>
            </a:pPr>
            <a:endParaRPr lang="cs-CZ" b="1" i="1" dirty="0" smtClean="0"/>
          </a:p>
          <a:p>
            <a:pPr lvl="0" algn="ctr">
              <a:buNone/>
            </a:pPr>
            <a:endParaRPr lang="cs-CZ" b="1" i="1" dirty="0" smtClean="0">
              <a:solidFill>
                <a:srgbClr val="92D050"/>
              </a:solidFill>
            </a:endParaRPr>
          </a:p>
          <a:p>
            <a:pPr lvl="0">
              <a:buNone/>
            </a:pPr>
            <a:endParaRPr lang="cs-CZ" b="1" dirty="0" smtClean="0"/>
          </a:p>
          <a:p>
            <a:pPr lvl="0"/>
            <a:r>
              <a:rPr lang="cs-CZ" b="1" i="1" dirty="0" smtClean="0"/>
              <a:t>Jaké zvíře táhlo sluneční vůz?</a:t>
            </a:r>
          </a:p>
          <a:p>
            <a:pPr lvl="0"/>
            <a:endParaRPr lang="cs-CZ" b="1" i="1" dirty="0" smtClean="0"/>
          </a:p>
          <a:p>
            <a:pPr lvl="0" algn="ctr">
              <a:buNone/>
            </a:pPr>
            <a:endParaRPr lang="cs-CZ" b="1" i="1" dirty="0" smtClean="0">
              <a:solidFill>
                <a:srgbClr val="92D050"/>
              </a:solidFill>
            </a:endParaRPr>
          </a:p>
          <a:p>
            <a:pPr lvl="0">
              <a:buNone/>
            </a:pPr>
            <a:endParaRPr lang="cs-CZ" b="1" dirty="0" smtClean="0"/>
          </a:p>
          <a:p>
            <a:pPr lvl="0"/>
            <a:r>
              <a:rPr lang="cs-CZ" b="1" i="1" dirty="0" smtClean="0"/>
              <a:t>Jak se jmenuje strom, ve který se proměnily jeho sestry?</a:t>
            </a:r>
          </a:p>
          <a:p>
            <a:pPr lvl="0">
              <a:buNone/>
            </a:pPr>
            <a:endParaRPr lang="cs-CZ" b="1" i="1" dirty="0" smtClean="0"/>
          </a:p>
          <a:p>
            <a:pPr lvl="0" algn="ctr">
              <a:buNone/>
            </a:pPr>
            <a:endParaRPr lang="cs-CZ" b="1" dirty="0" smtClean="0">
              <a:solidFill>
                <a:srgbClr val="92D050"/>
              </a:solidFill>
            </a:endParaRPr>
          </a:p>
          <a:p>
            <a:endParaRPr lang="cs-CZ" dirty="0"/>
          </a:p>
        </p:txBody>
      </p:sp>
      <p:sp>
        <p:nvSpPr>
          <p:cNvPr id="5" name="Elipsa 4"/>
          <p:cNvSpPr/>
          <p:nvPr/>
        </p:nvSpPr>
        <p:spPr>
          <a:xfrm>
            <a:off x="5500694" y="2285992"/>
            <a:ext cx="3286148" cy="714380"/>
          </a:xfrm>
          <a:prstGeom prst="ellipse">
            <a:avLst/>
          </a:prstGeom>
          <a:solidFill>
            <a:srgbClr val="92D050"/>
          </a:solidFill>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buNone/>
            </a:pPr>
            <a:r>
              <a:rPr lang="cs-CZ" b="1" i="1" dirty="0" smtClean="0">
                <a:solidFill>
                  <a:schemeClr val="bg1"/>
                </a:solidFill>
              </a:rPr>
              <a:t>Faethón</a:t>
            </a:r>
          </a:p>
        </p:txBody>
      </p:sp>
      <p:sp>
        <p:nvSpPr>
          <p:cNvPr id="6" name="Elipsa 5"/>
          <p:cNvSpPr/>
          <p:nvPr/>
        </p:nvSpPr>
        <p:spPr>
          <a:xfrm>
            <a:off x="5500694" y="3786190"/>
            <a:ext cx="3286148" cy="714380"/>
          </a:xfrm>
          <a:prstGeom prst="ellipse">
            <a:avLst/>
          </a:prstGeom>
          <a:solidFill>
            <a:srgbClr val="92D050"/>
          </a:solidFill>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buNone/>
            </a:pPr>
            <a:r>
              <a:rPr lang="cs-CZ" b="1" i="1" dirty="0" smtClean="0">
                <a:solidFill>
                  <a:schemeClr val="bg1"/>
                </a:solidFill>
              </a:rPr>
              <a:t>Kůň</a:t>
            </a:r>
          </a:p>
        </p:txBody>
      </p:sp>
      <p:sp>
        <p:nvSpPr>
          <p:cNvPr id="7" name="Elipsa 6"/>
          <p:cNvSpPr/>
          <p:nvPr/>
        </p:nvSpPr>
        <p:spPr>
          <a:xfrm>
            <a:off x="5500694" y="5786454"/>
            <a:ext cx="3286148" cy="714380"/>
          </a:xfrm>
          <a:prstGeom prst="ellipse">
            <a:avLst/>
          </a:prstGeom>
          <a:solidFill>
            <a:srgbClr val="92D050"/>
          </a:solidFill>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buNone/>
            </a:pPr>
            <a:r>
              <a:rPr lang="cs-CZ" b="1" i="1" dirty="0" smtClean="0">
                <a:solidFill>
                  <a:schemeClr val="bg1"/>
                </a:solidFill>
              </a:rPr>
              <a:t>Olše</a:t>
            </a:r>
          </a:p>
        </p:txBody>
      </p:sp>
      <p:pic>
        <p:nvPicPr>
          <p:cNvPr id="4098" name="Picture 2" descr="C:\Users\Aja\AppData\Local\Microsoft\Windows\Temporary Internet Files\Content.IE5\WRP8OLAL\MC900192229[1].wmf"/>
          <p:cNvPicPr>
            <a:picLocks noChangeAspect="1" noChangeArrowheads="1"/>
          </p:cNvPicPr>
          <p:nvPr/>
        </p:nvPicPr>
        <p:blipFill>
          <a:blip r:embed="rId3"/>
          <a:srcRect/>
          <a:stretch>
            <a:fillRect/>
          </a:stretch>
        </p:blipFill>
        <p:spPr bwMode="auto">
          <a:xfrm>
            <a:off x="6786578" y="357167"/>
            <a:ext cx="2361007" cy="1500198"/>
          </a:xfrm>
          <a:prstGeom prst="rect">
            <a:avLst/>
          </a:prstGeom>
          <a:noFill/>
        </p:spPr>
      </p:pic>
      <p:pic>
        <p:nvPicPr>
          <p:cNvPr id="4099" name="Picture 3" descr="C:\Users\Aja\AppData\Local\Microsoft\Windows\Temporary Internet Files\Content.IE5\I8913PAD\MC900079207[1].wmf"/>
          <p:cNvPicPr>
            <a:picLocks noChangeAspect="1" noChangeArrowheads="1"/>
          </p:cNvPicPr>
          <p:nvPr/>
        </p:nvPicPr>
        <p:blipFill>
          <a:blip r:embed="rId4"/>
          <a:srcRect/>
          <a:stretch>
            <a:fillRect/>
          </a:stretch>
        </p:blipFill>
        <p:spPr bwMode="auto">
          <a:xfrm>
            <a:off x="4929190" y="5000636"/>
            <a:ext cx="1209793" cy="1647841"/>
          </a:xfrm>
          <a:prstGeom prst="rect">
            <a:avLst/>
          </a:prstGeom>
          <a:noFill/>
        </p:spPr>
      </p:pic>
    </p:spTree>
  </p:cSld>
  <p:clrMapOvr>
    <a:masterClrMapping/>
  </p:clrMapOvr>
  <p:transition spd="slow">
    <p:newsflash/>
    <p:sndAc>
      <p:stSnd>
        <p:snd r:embed="rId2" name="voltage.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decel="50000" fill="hold">
                                          <p:stCondLst>
                                            <p:cond delay="0"/>
                                          </p:stCondLst>
                                        </p:cTn>
                                        <p:tgtEl>
                                          <p:spTgt spid="3">
                                            <p:txEl>
                                              <p:pRg st="0" end="0"/>
                                            </p:txEl>
                                          </p:spTgt>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3">
                                            <p:txEl>
                                              <p:pRg st="0" end="0"/>
                                            </p:txEl>
                                          </p:spTgt>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3">
                                            <p:txEl>
                                              <p:pRg st="0" end="0"/>
                                            </p:txEl>
                                          </p:spTgt>
                                        </p:tgtEl>
                                        <p:attrNameLst>
                                          <p:attrName>ppt_w</p:attrName>
                                        </p:attrNameLst>
                                      </p:cBhvr>
                                      <p:tavLst>
                                        <p:tav tm="0">
                                          <p:val>
                                            <p:strVal val="#ppt_w*.05"/>
                                          </p:val>
                                        </p:tav>
                                        <p:tav tm="100000">
                                          <p:val>
                                            <p:strVal val="#ppt_w"/>
                                          </p:val>
                                        </p:tav>
                                      </p:tavLst>
                                    </p:anim>
                                    <p:anim calcmode="lin" valueType="num">
                                      <p:cBhvr>
                                        <p:cTn id="10" dur="1000" fill="hold"/>
                                        <p:tgtEl>
                                          <p:spTgt spid="3">
                                            <p:txEl>
                                              <p:pRg st="0" end="0"/>
                                            </p:txEl>
                                          </p:spTgt>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3">
                                            <p:txEl>
                                              <p:pRg st="0" end="0"/>
                                            </p:txEl>
                                          </p:spTgt>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3">
                                            <p:txEl>
                                              <p:pRg st="0" end="0"/>
                                            </p:txEl>
                                          </p:spTgt>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3">
                                            <p:txEl>
                                              <p:pRg st="0" end="0"/>
                                            </p:txEl>
                                          </p:spTgt>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3" presetClass="entr" presetSubtype="1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Effect transition="in" filter="blinds(horizontal)">
                                      <p:cBhvr>
                                        <p:cTn id="19" dur="500"/>
                                        <p:tgtEl>
                                          <p:spTgt spid="4">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3" presetClass="entr" presetSubtype="10" fill="hold" grpId="0" nodeType="clickEffect">
                                  <p:stCondLst>
                                    <p:cond delay="0"/>
                                  </p:stCondLst>
                                  <p:childTnLst>
                                    <p:set>
                                      <p:cBhvr>
                                        <p:cTn id="23" dur="1" fill="hold">
                                          <p:stCondLst>
                                            <p:cond delay="0"/>
                                          </p:stCondLst>
                                        </p:cTn>
                                        <p:tgtEl>
                                          <p:spTgt spid="4">
                                            <p:txEl>
                                              <p:pRg st="4" end="4"/>
                                            </p:txEl>
                                          </p:spTgt>
                                        </p:tgtEl>
                                        <p:attrNameLst>
                                          <p:attrName>style.visibility</p:attrName>
                                        </p:attrNameLst>
                                      </p:cBhvr>
                                      <p:to>
                                        <p:strVal val="visible"/>
                                      </p:to>
                                    </p:set>
                                    <p:animEffect transition="in" filter="blinds(horizontal)">
                                      <p:cBhvr>
                                        <p:cTn id="24" dur="500"/>
                                        <p:tgtEl>
                                          <p:spTgt spid="4">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3" presetClass="entr" presetSubtype="10" fill="hold" grpId="0" nodeType="clickEffect">
                                  <p:stCondLst>
                                    <p:cond delay="0"/>
                                  </p:stCondLst>
                                  <p:childTnLst>
                                    <p:set>
                                      <p:cBhvr>
                                        <p:cTn id="28" dur="1" fill="hold">
                                          <p:stCondLst>
                                            <p:cond delay="0"/>
                                          </p:stCondLst>
                                        </p:cTn>
                                        <p:tgtEl>
                                          <p:spTgt spid="4">
                                            <p:txEl>
                                              <p:pRg st="8" end="8"/>
                                            </p:txEl>
                                          </p:spTgt>
                                        </p:tgtEl>
                                        <p:attrNameLst>
                                          <p:attrName>style.visibility</p:attrName>
                                        </p:attrNameLst>
                                      </p:cBhvr>
                                      <p:to>
                                        <p:strVal val="visible"/>
                                      </p:to>
                                    </p:set>
                                    <p:animEffect transition="in" filter="blinds(horizontal)">
                                      <p:cBhvr>
                                        <p:cTn id="29" dur="500"/>
                                        <p:tgtEl>
                                          <p:spTgt spid="4">
                                            <p:txEl>
                                              <p:pRg st="8" end="8"/>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31" presetClass="entr" presetSubtype="0" fill="hold" grpId="0" nodeType="clickEffect">
                                  <p:stCondLst>
                                    <p:cond delay="0"/>
                                  </p:stCondLst>
                                  <p:iterate type="lt">
                                    <p:tmPct val="5000"/>
                                  </p:iterate>
                                  <p:childTnLst>
                                    <p:set>
                                      <p:cBhvr>
                                        <p:cTn id="33" dur="1" fill="hold">
                                          <p:stCondLst>
                                            <p:cond delay="0"/>
                                          </p:stCondLst>
                                        </p:cTn>
                                        <p:tgtEl>
                                          <p:spTgt spid="5"/>
                                        </p:tgtEl>
                                        <p:attrNameLst>
                                          <p:attrName>style.visibility</p:attrName>
                                        </p:attrNameLst>
                                      </p:cBhvr>
                                      <p:to>
                                        <p:strVal val="visible"/>
                                      </p:to>
                                    </p:set>
                                    <p:anim calcmode="lin" valueType="num">
                                      <p:cBhvr>
                                        <p:cTn id="34" dur="1000" fill="hold"/>
                                        <p:tgtEl>
                                          <p:spTgt spid="5"/>
                                        </p:tgtEl>
                                        <p:attrNameLst>
                                          <p:attrName>ppt_w</p:attrName>
                                        </p:attrNameLst>
                                      </p:cBhvr>
                                      <p:tavLst>
                                        <p:tav tm="0">
                                          <p:val>
                                            <p:fltVal val="0"/>
                                          </p:val>
                                        </p:tav>
                                        <p:tav tm="100000">
                                          <p:val>
                                            <p:strVal val="#ppt_w"/>
                                          </p:val>
                                        </p:tav>
                                      </p:tavLst>
                                    </p:anim>
                                    <p:anim calcmode="lin" valueType="num">
                                      <p:cBhvr>
                                        <p:cTn id="35" dur="1000" fill="hold"/>
                                        <p:tgtEl>
                                          <p:spTgt spid="5"/>
                                        </p:tgtEl>
                                        <p:attrNameLst>
                                          <p:attrName>ppt_h</p:attrName>
                                        </p:attrNameLst>
                                      </p:cBhvr>
                                      <p:tavLst>
                                        <p:tav tm="0">
                                          <p:val>
                                            <p:fltVal val="0"/>
                                          </p:val>
                                        </p:tav>
                                        <p:tav tm="100000">
                                          <p:val>
                                            <p:strVal val="#ppt_h"/>
                                          </p:val>
                                        </p:tav>
                                      </p:tavLst>
                                    </p:anim>
                                    <p:anim calcmode="lin" valueType="num">
                                      <p:cBhvr>
                                        <p:cTn id="36" dur="1000" fill="hold"/>
                                        <p:tgtEl>
                                          <p:spTgt spid="5"/>
                                        </p:tgtEl>
                                        <p:attrNameLst>
                                          <p:attrName>style.rotation</p:attrName>
                                        </p:attrNameLst>
                                      </p:cBhvr>
                                      <p:tavLst>
                                        <p:tav tm="0">
                                          <p:val>
                                            <p:fltVal val="90"/>
                                          </p:val>
                                        </p:tav>
                                        <p:tav tm="100000">
                                          <p:val>
                                            <p:fltVal val="0"/>
                                          </p:val>
                                        </p:tav>
                                      </p:tavLst>
                                    </p:anim>
                                    <p:animEffect transition="in" filter="fade">
                                      <p:cBhvr>
                                        <p:cTn id="37" dur="1000"/>
                                        <p:tgtEl>
                                          <p:spTgt spid="5"/>
                                        </p:tgtEl>
                                      </p:cBhvr>
                                    </p:animEffect>
                                  </p:childTnLst>
                                </p:cTn>
                              </p:par>
                            </p:childTnLst>
                          </p:cTn>
                        </p:par>
                      </p:childTnLst>
                    </p:cTn>
                  </p:par>
                  <p:par>
                    <p:cTn id="38" fill="hold">
                      <p:stCondLst>
                        <p:cond delay="indefinite"/>
                      </p:stCondLst>
                      <p:childTnLst>
                        <p:par>
                          <p:cTn id="39" fill="hold">
                            <p:stCondLst>
                              <p:cond delay="0"/>
                            </p:stCondLst>
                            <p:childTnLst>
                              <p:par>
                                <p:cTn id="40" presetID="31" presetClass="entr" presetSubtype="0" fill="hold" grpId="0" nodeType="clickEffect">
                                  <p:stCondLst>
                                    <p:cond delay="0"/>
                                  </p:stCondLst>
                                  <p:iterate type="lt">
                                    <p:tmPct val="5000"/>
                                  </p:iterate>
                                  <p:childTnLst>
                                    <p:set>
                                      <p:cBhvr>
                                        <p:cTn id="41" dur="1" fill="hold">
                                          <p:stCondLst>
                                            <p:cond delay="0"/>
                                          </p:stCondLst>
                                        </p:cTn>
                                        <p:tgtEl>
                                          <p:spTgt spid="6"/>
                                        </p:tgtEl>
                                        <p:attrNameLst>
                                          <p:attrName>style.visibility</p:attrName>
                                        </p:attrNameLst>
                                      </p:cBhvr>
                                      <p:to>
                                        <p:strVal val="visible"/>
                                      </p:to>
                                    </p:set>
                                    <p:anim calcmode="lin" valueType="num">
                                      <p:cBhvr>
                                        <p:cTn id="42" dur="1000" fill="hold"/>
                                        <p:tgtEl>
                                          <p:spTgt spid="6"/>
                                        </p:tgtEl>
                                        <p:attrNameLst>
                                          <p:attrName>ppt_w</p:attrName>
                                        </p:attrNameLst>
                                      </p:cBhvr>
                                      <p:tavLst>
                                        <p:tav tm="0">
                                          <p:val>
                                            <p:fltVal val="0"/>
                                          </p:val>
                                        </p:tav>
                                        <p:tav tm="100000">
                                          <p:val>
                                            <p:strVal val="#ppt_w"/>
                                          </p:val>
                                        </p:tav>
                                      </p:tavLst>
                                    </p:anim>
                                    <p:anim calcmode="lin" valueType="num">
                                      <p:cBhvr>
                                        <p:cTn id="43" dur="1000" fill="hold"/>
                                        <p:tgtEl>
                                          <p:spTgt spid="6"/>
                                        </p:tgtEl>
                                        <p:attrNameLst>
                                          <p:attrName>ppt_h</p:attrName>
                                        </p:attrNameLst>
                                      </p:cBhvr>
                                      <p:tavLst>
                                        <p:tav tm="0">
                                          <p:val>
                                            <p:fltVal val="0"/>
                                          </p:val>
                                        </p:tav>
                                        <p:tav tm="100000">
                                          <p:val>
                                            <p:strVal val="#ppt_h"/>
                                          </p:val>
                                        </p:tav>
                                      </p:tavLst>
                                    </p:anim>
                                    <p:anim calcmode="lin" valueType="num">
                                      <p:cBhvr>
                                        <p:cTn id="44" dur="1000" fill="hold"/>
                                        <p:tgtEl>
                                          <p:spTgt spid="6"/>
                                        </p:tgtEl>
                                        <p:attrNameLst>
                                          <p:attrName>style.rotation</p:attrName>
                                        </p:attrNameLst>
                                      </p:cBhvr>
                                      <p:tavLst>
                                        <p:tav tm="0">
                                          <p:val>
                                            <p:fltVal val="90"/>
                                          </p:val>
                                        </p:tav>
                                        <p:tav tm="100000">
                                          <p:val>
                                            <p:fltVal val="0"/>
                                          </p:val>
                                        </p:tav>
                                      </p:tavLst>
                                    </p:anim>
                                    <p:animEffect transition="in" filter="fade">
                                      <p:cBhvr>
                                        <p:cTn id="45" dur="1000"/>
                                        <p:tgtEl>
                                          <p:spTgt spid="6"/>
                                        </p:tgtEl>
                                      </p:cBhvr>
                                    </p:animEffect>
                                  </p:childTnLst>
                                </p:cTn>
                              </p:par>
                            </p:childTnLst>
                          </p:cTn>
                        </p:par>
                      </p:childTnLst>
                    </p:cTn>
                  </p:par>
                  <p:par>
                    <p:cTn id="46" fill="hold">
                      <p:stCondLst>
                        <p:cond delay="indefinite"/>
                      </p:stCondLst>
                      <p:childTnLst>
                        <p:par>
                          <p:cTn id="47" fill="hold">
                            <p:stCondLst>
                              <p:cond delay="0"/>
                            </p:stCondLst>
                            <p:childTnLst>
                              <p:par>
                                <p:cTn id="48" presetID="31" presetClass="entr" presetSubtype="0" fill="hold" grpId="0" nodeType="clickEffect">
                                  <p:stCondLst>
                                    <p:cond delay="0"/>
                                  </p:stCondLst>
                                  <p:iterate type="lt">
                                    <p:tmPct val="5000"/>
                                  </p:iterate>
                                  <p:childTnLst>
                                    <p:set>
                                      <p:cBhvr>
                                        <p:cTn id="49" dur="1" fill="hold">
                                          <p:stCondLst>
                                            <p:cond delay="0"/>
                                          </p:stCondLst>
                                        </p:cTn>
                                        <p:tgtEl>
                                          <p:spTgt spid="7"/>
                                        </p:tgtEl>
                                        <p:attrNameLst>
                                          <p:attrName>style.visibility</p:attrName>
                                        </p:attrNameLst>
                                      </p:cBhvr>
                                      <p:to>
                                        <p:strVal val="visible"/>
                                      </p:to>
                                    </p:set>
                                    <p:anim calcmode="lin" valueType="num">
                                      <p:cBhvr>
                                        <p:cTn id="50" dur="1000" fill="hold"/>
                                        <p:tgtEl>
                                          <p:spTgt spid="7"/>
                                        </p:tgtEl>
                                        <p:attrNameLst>
                                          <p:attrName>ppt_w</p:attrName>
                                        </p:attrNameLst>
                                      </p:cBhvr>
                                      <p:tavLst>
                                        <p:tav tm="0">
                                          <p:val>
                                            <p:fltVal val="0"/>
                                          </p:val>
                                        </p:tav>
                                        <p:tav tm="100000">
                                          <p:val>
                                            <p:strVal val="#ppt_w"/>
                                          </p:val>
                                        </p:tav>
                                      </p:tavLst>
                                    </p:anim>
                                    <p:anim calcmode="lin" valueType="num">
                                      <p:cBhvr>
                                        <p:cTn id="51" dur="1000" fill="hold"/>
                                        <p:tgtEl>
                                          <p:spTgt spid="7"/>
                                        </p:tgtEl>
                                        <p:attrNameLst>
                                          <p:attrName>ppt_h</p:attrName>
                                        </p:attrNameLst>
                                      </p:cBhvr>
                                      <p:tavLst>
                                        <p:tav tm="0">
                                          <p:val>
                                            <p:fltVal val="0"/>
                                          </p:val>
                                        </p:tav>
                                        <p:tav tm="100000">
                                          <p:val>
                                            <p:strVal val="#ppt_h"/>
                                          </p:val>
                                        </p:tav>
                                      </p:tavLst>
                                    </p:anim>
                                    <p:anim calcmode="lin" valueType="num">
                                      <p:cBhvr>
                                        <p:cTn id="52" dur="1000" fill="hold"/>
                                        <p:tgtEl>
                                          <p:spTgt spid="7"/>
                                        </p:tgtEl>
                                        <p:attrNameLst>
                                          <p:attrName>style.rotation</p:attrName>
                                        </p:attrNameLst>
                                      </p:cBhvr>
                                      <p:tavLst>
                                        <p:tav tm="0">
                                          <p:val>
                                            <p:fltVal val="90"/>
                                          </p:val>
                                        </p:tav>
                                        <p:tav tm="100000">
                                          <p:val>
                                            <p:fltVal val="0"/>
                                          </p:val>
                                        </p:tav>
                                      </p:tavLst>
                                    </p:anim>
                                    <p:animEffect transition="in" filter="fade">
                                      <p:cBhvr>
                                        <p:cTn id="53"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animBg="1"/>
      <p:bldP spid="6" grpId="0" animBg="1"/>
      <p:bldP spid="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normAutofit/>
          </a:bodyPr>
          <a:lstStyle/>
          <a:p>
            <a:r>
              <a:rPr lang="cs-CZ" sz="3600" b="1" u="sng" dirty="0" smtClean="0">
                <a:solidFill>
                  <a:srgbClr val="92D050"/>
                </a:solidFill>
                <a:latin typeface="Times New Roman" pitchFamily="18" charset="0"/>
                <a:cs typeface="Times New Roman" pitchFamily="18" charset="0"/>
              </a:rPr>
              <a:t>Hrdinové  bájí</a:t>
            </a:r>
            <a:endParaRPr lang="cs-CZ" sz="3600" dirty="0"/>
          </a:p>
        </p:txBody>
      </p:sp>
      <p:pic>
        <p:nvPicPr>
          <p:cNvPr id="3074" name="Picture 2"/>
          <p:cNvPicPr>
            <a:picLocks noGrp="1" noChangeAspect="1" noChangeArrowheads="1"/>
          </p:cNvPicPr>
          <p:nvPr>
            <p:ph sz="half" idx="1"/>
          </p:nvPr>
        </p:nvPicPr>
        <p:blipFill>
          <a:blip r:embed="rId4"/>
          <a:stretch>
            <a:fillRect/>
          </a:stretch>
        </p:blipFill>
        <p:spPr bwMode="auto">
          <a:xfrm>
            <a:off x="642910" y="1357298"/>
            <a:ext cx="3643338" cy="5062441"/>
          </a:xfrm>
          <a:prstGeom prst="rect">
            <a:avLst/>
          </a:prstGeom>
          <a:noFill/>
          <a:ln w="9525">
            <a:noFill/>
            <a:miter lim="800000"/>
            <a:headEnd/>
            <a:tailEnd/>
          </a:ln>
          <a:effectLst>
            <a:glow rad="228600">
              <a:schemeClr val="accent3">
                <a:satMod val="175000"/>
                <a:alpha val="40000"/>
              </a:schemeClr>
            </a:glow>
          </a:effectLst>
        </p:spPr>
      </p:pic>
      <p:sp>
        <p:nvSpPr>
          <p:cNvPr id="6" name="Zástupný symbol pro obsah 5"/>
          <p:cNvSpPr>
            <a:spLocks noGrp="1"/>
          </p:cNvSpPr>
          <p:nvPr>
            <p:ph sz="half" idx="2"/>
          </p:nvPr>
        </p:nvSpPr>
        <p:spPr/>
        <p:txBody>
          <a:bodyPr/>
          <a:lstStyle/>
          <a:p>
            <a:endParaRPr lang="cs-CZ" dirty="0" smtClean="0"/>
          </a:p>
          <a:p>
            <a:endParaRPr lang="cs-CZ" dirty="0" smtClean="0"/>
          </a:p>
          <a:p>
            <a:endParaRPr lang="cs-CZ" dirty="0" smtClean="0"/>
          </a:p>
          <a:p>
            <a:endParaRPr lang="cs-CZ" dirty="0" smtClean="0"/>
          </a:p>
          <a:p>
            <a:pPr>
              <a:buNone/>
            </a:pPr>
            <a:r>
              <a:rPr lang="cs-CZ" dirty="0" smtClean="0"/>
              <a:t>                  .</a:t>
            </a:r>
            <a:endParaRPr lang="cs-CZ" dirty="0"/>
          </a:p>
        </p:txBody>
      </p:sp>
      <p:sp>
        <p:nvSpPr>
          <p:cNvPr id="4" name="Mrak 3"/>
          <p:cNvSpPr/>
          <p:nvPr/>
        </p:nvSpPr>
        <p:spPr>
          <a:xfrm>
            <a:off x="4143372" y="2786058"/>
            <a:ext cx="4357718" cy="2000264"/>
          </a:xfrm>
          <a:prstGeom prst="cloud">
            <a:avLst/>
          </a:prstGeom>
          <a:solidFill>
            <a:srgbClr val="92D050"/>
          </a:solidFill>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u="sng" dirty="0" smtClean="0">
                <a:solidFill>
                  <a:schemeClr val="bg1"/>
                </a:solidFill>
                <a:latin typeface="Times New Roman" pitchFamily="18" charset="0"/>
                <a:cs typeface="Times New Roman" pitchFamily="18" charset="0"/>
              </a:rPr>
              <a:t>Faethón</a:t>
            </a:r>
            <a:endParaRPr lang="cs-CZ" sz="3600" dirty="0">
              <a:solidFill>
                <a:schemeClr val="bg1"/>
              </a:solidFill>
            </a:endParaRPr>
          </a:p>
        </p:txBody>
      </p:sp>
    </p:spTree>
  </p:cSld>
  <p:clrMapOvr>
    <a:masterClrMapping/>
  </p:clrMapOvr>
  <p:transition spd="slow">
    <p:newsflash/>
    <p:sndAc>
      <p:stSnd>
        <p:snd r:embed="rId3" name="voltage.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 calcmode="lin" valueType="num">
                                      <p:cBhvr>
                                        <p:cTn id="7" dur="500" decel="50000" fill="hold">
                                          <p:stCondLst>
                                            <p:cond delay="0"/>
                                          </p:stCondLst>
                                        </p:cTn>
                                        <p:tgtEl>
                                          <p:spTgt spid="3074"/>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3074"/>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3074"/>
                                        </p:tgtEl>
                                        <p:attrNameLst>
                                          <p:attrName>ppt_w</p:attrName>
                                        </p:attrNameLst>
                                      </p:cBhvr>
                                      <p:tavLst>
                                        <p:tav tm="0">
                                          <p:val>
                                            <p:strVal val="#ppt_w*.05"/>
                                          </p:val>
                                        </p:tav>
                                        <p:tav tm="100000">
                                          <p:val>
                                            <p:strVal val="#ppt_w"/>
                                          </p:val>
                                        </p:tav>
                                      </p:tavLst>
                                    </p:anim>
                                    <p:anim calcmode="lin" valueType="num">
                                      <p:cBhvr>
                                        <p:cTn id="10" dur="1000" fill="hold"/>
                                        <p:tgtEl>
                                          <p:spTgt spid="3074"/>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3074"/>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3074"/>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3074"/>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3074"/>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u="sng" dirty="0" smtClean="0">
                <a:solidFill>
                  <a:srgbClr val="92D050"/>
                </a:solidFill>
                <a:latin typeface="Times New Roman" pitchFamily="18" charset="0"/>
                <a:cs typeface="Times New Roman" pitchFamily="18" charset="0"/>
              </a:rPr>
              <a:t>Kdo byl kdo?</a:t>
            </a:r>
            <a:endParaRPr lang="cs-CZ" sz="3600" u="sng" dirty="0">
              <a:latin typeface="Times New Roman" pitchFamily="18" charset="0"/>
              <a:cs typeface="Times New Roman" pitchFamily="18" charset="0"/>
            </a:endParaRPr>
          </a:p>
        </p:txBody>
      </p:sp>
      <p:sp>
        <p:nvSpPr>
          <p:cNvPr id="3" name="Zástupný symbol pro obsah 2"/>
          <p:cNvSpPr>
            <a:spLocks noGrp="1"/>
          </p:cNvSpPr>
          <p:nvPr>
            <p:ph sz="half" idx="1"/>
          </p:nvPr>
        </p:nvSpPr>
        <p:spPr>
          <a:xfrm>
            <a:off x="0" y="1571612"/>
            <a:ext cx="5000628" cy="4900634"/>
          </a:xfrm>
        </p:spPr>
        <p:txBody>
          <a:bodyPr>
            <a:normAutofit fontScale="77500" lnSpcReduction="20000"/>
          </a:bodyPr>
          <a:lstStyle/>
          <a:p>
            <a:pPr lvl="0" algn="just"/>
            <a:r>
              <a:rPr lang="cs-CZ" sz="2800" b="1" i="1" dirty="0" smtClean="0"/>
              <a:t>Tento muž byl výborný pěvec, jehož zpěvu nikdo neodolal. Zamiloval se do vodní víly Eurydiky, která pak ale zemřela na uštknutí hadem. Tento muž pro ni tak truchlil, že se vydal přímo za bohem podsvětí požádat ho o její propuštění. Ten opojen jeho zpěvem svolil, ale při cestě z podsvětí se nesměl za ní ohlédnout, což bohužel nevydržel a jeho milovaná žena zemřela podruhé. Truchlícího muže pak zabily opité ženy, za což je bůh Dionýsos potrestal - proměnil je ve stromy. </a:t>
            </a:r>
          </a:p>
          <a:p>
            <a:pPr algn="just"/>
            <a:endParaRPr lang="cs-CZ" dirty="0"/>
          </a:p>
        </p:txBody>
      </p:sp>
      <p:sp>
        <p:nvSpPr>
          <p:cNvPr id="4" name="Zástupný symbol pro obsah 3"/>
          <p:cNvSpPr>
            <a:spLocks noGrp="1"/>
          </p:cNvSpPr>
          <p:nvPr>
            <p:ph sz="half" idx="2"/>
          </p:nvPr>
        </p:nvSpPr>
        <p:spPr>
          <a:xfrm>
            <a:off x="5429256" y="1571612"/>
            <a:ext cx="3443286" cy="4525963"/>
          </a:xfrm>
        </p:spPr>
        <p:txBody>
          <a:bodyPr>
            <a:normAutofit fontScale="77500" lnSpcReduction="20000"/>
          </a:bodyPr>
          <a:lstStyle/>
          <a:p>
            <a:pPr lvl="0"/>
            <a:r>
              <a:rPr lang="cs-CZ" b="1" i="1" dirty="0" smtClean="0"/>
              <a:t>Jak se jmenuje tento výborný pěvec?</a:t>
            </a:r>
          </a:p>
          <a:p>
            <a:pPr lvl="0">
              <a:buNone/>
            </a:pPr>
            <a:endParaRPr lang="cs-CZ" b="1" i="1" dirty="0" smtClean="0"/>
          </a:p>
          <a:p>
            <a:pPr lvl="0" algn="ctr">
              <a:buNone/>
            </a:pPr>
            <a:endParaRPr lang="cs-CZ" b="1" i="1" dirty="0" smtClean="0">
              <a:solidFill>
                <a:srgbClr val="92D050"/>
              </a:solidFill>
            </a:endParaRPr>
          </a:p>
          <a:p>
            <a:pPr lvl="0">
              <a:buNone/>
            </a:pPr>
            <a:endParaRPr lang="cs-CZ" b="1" i="1" dirty="0" smtClean="0"/>
          </a:p>
          <a:p>
            <a:pPr lvl="0"/>
            <a:r>
              <a:rPr lang="cs-CZ" b="1" i="1" dirty="0" smtClean="0"/>
              <a:t>Jak se nazývá bůh podsvětí?</a:t>
            </a:r>
          </a:p>
          <a:p>
            <a:pPr lvl="0">
              <a:buNone/>
            </a:pPr>
            <a:endParaRPr lang="cs-CZ" b="1" i="1" dirty="0" smtClean="0"/>
          </a:p>
          <a:p>
            <a:pPr lvl="0" algn="ctr">
              <a:buNone/>
            </a:pPr>
            <a:endParaRPr lang="cs-CZ" b="1" i="1" dirty="0" smtClean="0">
              <a:solidFill>
                <a:srgbClr val="92D050"/>
              </a:solidFill>
            </a:endParaRPr>
          </a:p>
          <a:p>
            <a:pPr lvl="0">
              <a:buNone/>
            </a:pPr>
            <a:endParaRPr lang="cs-CZ" b="1" i="1" dirty="0" smtClean="0"/>
          </a:p>
          <a:p>
            <a:pPr lvl="0"/>
            <a:r>
              <a:rPr lang="cs-CZ" b="1" i="1" dirty="0" smtClean="0"/>
              <a:t>Jak se nazývá tajemná řeka, kterou se dostáváte do podsvětí?</a:t>
            </a:r>
          </a:p>
          <a:p>
            <a:pPr>
              <a:buNone/>
            </a:pPr>
            <a:endParaRPr lang="cs-CZ" b="1" i="1" dirty="0" smtClean="0"/>
          </a:p>
          <a:p>
            <a:pPr algn="ctr">
              <a:buNone/>
            </a:pPr>
            <a:endParaRPr lang="cs-CZ" b="1" i="1" dirty="0">
              <a:solidFill>
                <a:srgbClr val="92D050"/>
              </a:solidFill>
            </a:endParaRPr>
          </a:p>
        </p:txBody>
      </p:sp>
      <p:sp>
        <p:nvSpPr>
          <p:cNvPr id="5" name="Elipsa 4"/>
          <p:cNvSpPr/>
          <p:nvPr/>
        </p:nvSpPr>
        <p:spPr>
          <a:xfrm>
            <a:off x="5500694" y="2285992"/>
            <a:ext cx="3286148" cy="714380"/>
          </a:xfrm>
          <a:prstGeom prst="ellipse">
            <a:avLst/>
          </a:prstGeom>
          <a:solidFill>
            <a:srgbClr val="92D050"/>
          </a:solidFill>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buNone/>
            </a:pPr>
            <a:r>
              <a:rPr lang="cs-CZ" b="1" i="1" dirty="0" smtClean="0">
                <a:solidFill>
                  <a:schemeClr val="bg1"/>
                </a:solidFill>
              </a:rPr>
              <a:t>Orfeus</a:t>
            </a:r>
          </a:p>
        </p:txBody>
      </p:sp>
      <p:sp>
        <p:nvSpPr>
          <p:cNvPr id="6" name="Elipsa 5"/>
          <p:cNvSpPr/>
          <p:nvPr/>
        </p:nvSpPr>
        <p:spPr>
          <a:xfrm>
            <a:off x="5500694" y="3786190"/>
            <a:ext cx="3286148" cy="714380"/>
          </a:xfrm>
          <a:prstGeom prst="ellipse">
            <a:avLst/>
          </a:prstGeom>
          <a:solidFill>
            <a:srgbClr val="92D050"/>
          </a:solidFill>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buNone/>
            </a:pPr>
            <a:r>
              <a:rPr lang="cs-CZ" b="1" i="1" dirty="0" smtClean="0">
                <a:solidFill>
                  <a:schemeClr val="bg1"/>
                </a:solidFill>
              </a:rPr>
              <a:t>Hádes</a:t>
            </a:r>
          </a:p>
        </p:txBody>
      </p:sp>
      <p:sp>
        <p:nvSpPr>
          <p:cNvPr id="7" name="Elipsa 6"/>
          <p:cNvSpPr/>
          <p:nvPr/>
        </p:nvSpPr>
        <p:spPr>
          <a:xfrm>
            <a:off x="5500694" y="5429264"/>
            <a:ext cx="3286148" cy="714380"/>
          </a:xfrm>
          <a:prstGeom prst="ellipse">
            <a:avLst/>
          </a:prstGeom>
          <a:solidFill>
            <a:srgbClr val="92D050"/>
          </a:solidFill>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buNone/>
            </a:pPr>
            <a:r>
              <a:rPr lang="cs-CZ" b="1" i="1" dirty="0" smtClean="0">
                <a:solidFill>
                  <a:schemeClr val="bg1"/>
                </a:solidFill>
              </a:rPr>
              <a:t>Styx</a:t>
            </a:r>
          </a:p>
        </p:txBody>
      </p:sp>
      <p:pic>
        <p:nvPicPr>
          <p:cNvPr id="5126" name="Picture 6" descr="C:\Users\Aja\AppData\Local\Microsoft\Windows\Temporary Internet Files\Content.IE5\I8913PAD\MC900361630[1].wmf"/>
          <p:cNvPicPr>
            <a:picLocks noChangeAspect="1" noChangeArrowheads="1"/>
          </p:cNvPicPr>
          <p:nvPr/>
        </p:nvPicPr>
        <p:blipFill>
          <a:blip r:embed="rId3"/>
          <a:srcRect/>
          <a:stretch>
            <a:fillRect/>
          </a:stretch>
        </p:blipFill>
        <p:spPr bwMode="auto">
          <a:xfrm>
            <a:off x="4786314" y="214290"/>
            <a:ext cx="1388520" cy="1571636"/>
          </a:xfrm>
          <a:prstGeom prst="rect">
            <a:avLst/>
          </a:prstGeom>
          <a:noFill/>
        </p:spPr>
      </p:pic>
      <p:pic>
        <p:nvPicPr>
          <p:cNvPr id="5127" name="Picture 7" descr="C:\Users\Aja\AppData\Local\Microsoft\Windows\Temporary Internet Files\Content.IE5\I8913PAD\MC900324470[1].wmf"/>
          <p:cNvPicPr>
            <a:picLocks noChangeAspect="1" noChangeArrowheads="1"/>
          </p:cNvPicPr>
          <p:nvPr/>
        </p:nvPicPr>
        <p:blipFill>
          <a:blip r:embed="rId4"/>
          <a:srcRect/>
          <a:stretch>
            <a:fillRect/>
          </a:stretch>
        </p:blipFill>
        <p:spPr bwMode="auto">
          <a:xfrm>
            <a:off x="4643438" y="5521325"/>
            <a:ext cx="1854200" cy="1336675"/>
          </a:xfrm>
          <a:prstGeom prst="rect">
            <a:avLst/>
          </a:prstGeom>
          <a:noFill/>
        </p:spPr>
      </p:pic>
      <p:pic>
        <p:nvPicPr>
          <p:cNvPr id="5128" name="Picture 8" descr="C:\Users\Aja\AppData\Local\Microsoft\Windows\Temporary Internet Files\Content.IE5\I8913PAD\MC900441798[1].png"/>
          <p:cNvPicPr>
            <a:picLocks noChangeAspect="1" noChangeArrowheads="1"/>
          </p:cNvPicPr>
          <p:nvPr/>
        </p:nvPicPr>
        <p:blipFill>
          <a:blip r:embed="rId5"/>
          <a:srcRect/>
          <a:stretch>
            <a:fillRect/>
          </a:stretch>
        </p:blipFill>
        <p:spPr bwMode="auto">
          <a:xfrm>
            <a:off x="6858016" y="0"/>
            <a:ext cx="2000264" cy="2000264"/>
          </a:xfrm>
          <a:prstGeom prst="rect">
            <a:avLst/>
          </a:prstGeom>
          <a:noFill/>
        </p:spPr>
      </p:pic>
      <p:pic>
        <p:nvPicPr>
          <p:cNvPr id="5131" name="Picture 11" descr="C:\Users\Aja\AppData\Local\Microsoft\Windows\Temporary Internet Files\Content.IE5\WRP8OLAL\MC900352050[1].wmf"/>
          <p:cNvPicPr>
            <a:picLocks noChangeAspect="1" noChangeArrowheads="1"/>
          </p:cNvPicPr>
          <p:nvPr/>
        </p:nvPicPr>
        <p:blipFill>
          <a:blip r:embed="rId6"/>
          <a:srcRect/>
          <a:stretch>
            <a:fillRect/>
          </a:stretch>
        </p:blipFill>
        <p:spPr bwMode="auto">
          <a:xfrm>
            <a:off x="8377235" y="1500174"/>
            <a:ext cx="766765" cy="824620"/>
          </a:xfrm>
          <a:prstGeom prst="rect">
            <a:avLst/>
          </a:prstGeom>
          <a:noFill/>
        </p:spPr>
      </p:pic>
    </p:spTree>
  </p:cSld>
  <p:clrMapOvr>
    <a:masterClrMapping/>
  </p:clrMapOvr>
  <p:transition spd="slow">
    <p:newsflash/>
    <p:sndAc>
      <p:stSnd>
        <p:snd r:embed="rId2" name="voltage.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decel="50000" fill="hold">
                                          <p:stCondLst>
                                            <p:cond delay="0"/>
                                          </p:stCondLst>
                                        </p:cTn>
                                        <p:tgtEl>
                                          <p:spTgt spid="3">
                                            <p:txEl>
                                              <p:pRg st="0" end="0"/>
                                            </p:txEl>
                                          </p:spTgt>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3">
                                            <p:txEl>
                                              <p:pRg st="0" end="0"/>
                                            </p:txEl>
                                          </p:spTgt>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3">
                                            <p:txEl>
                                              <p:pRg st="0" end="0"/>
                                            </p:txEl>
                                          </p:spTgt>
                                        </p:tgtEl>
                                        <p:attrNameLst>
                                          <p:attrName>ppt_w</p:attrName>
                                        </p:attrNameLst>
                                      </p:cBhvr>
                                      <p:tavLst>
                                        <p:tav tm="0">
                                          <p:val>
                                            <p:strVal val="#ppt_w*.05"/>
                                          </p:val>
                                        </p:tav>
                                        <p:tav tm="100000">
                                          <p:val>
                                            <p:strVal val="#ppt_w"/>
                                          </p:val>
                                        </p:tav>
                                      </p:tavLst>
                                    </p:anim>
                                    <p:anim calcmode="lin" valueType="num">
                                      <p:cBhvr>
                                        <p:cTn id="10" dur="1000" fill="hold"/>
                                        <p:tgtEl>
                                          <p:spTgt spid="3">
                                            <p:txEl>
                                              <p:pRg st="0" end="0"/>
                                            </p:txEl>
                                          </p:spTgt>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3">
                                            <p:txEl>
                                              <p:pRg st="0" end="0"/>
                                            </p:txEl>
                                          </p:spTgt>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3">
                                            <p:txEl>
                                              <p:pRg st="0" end="0"/>
                                            </p:txEl>
                                          </p:spTgt>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3">
                                            <p:txEl>
                                              <p:pRg st="0" end="0"/>
                                            </p:txEl>
                                          </p:spTgt>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3" presetClass="entr" presetSubtype="1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Effect transition="in" filter="blinds(horizontal)">
                                      <p:cBhvr>
                                        <p:cTn id="19" dur="500"/>
                                        <p:tgtEl>
                                          <p:spTgt spid="4">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3" presetClass="entr" presetSubtype="10" fill="hold" grpId="0" nodeType="clickEffect">
                                  <p:stCondLst>
                                    <p:cond delay="0"/>
                                  </p:stCondLst>
                                  <p:childTnLst>
                                    <p:set>
                                      <p:cBhvr>
                                        <p:cTn id="23" dur="1" fill="hold">
                                          <p:stCondLst>
                                            <p:cond delay="0"/>
                                          </p:stCondLst>
                                        </p:cTn>
                                        <p:tgtEl>
                                          <p:spTgt spid="4">
                                            <p:txEl>
                                              <p:pRg st="4" end="4"/>
                                            </p:txEl>
                                          </p:spTgt>
                                        </p:tgtEl>
                                        <p:attrNameLst>
                                          <p:attrName>style.visibility</p:attrName>
                                        </p:attrNameLst>
                                      </p:cBhvr>
                                      <p:to>
                                        <p:strVal val="visible"/>
                                      </p:to>
                                    </p:set>
                                    <p:animEffect transition="in" filter="blinds(horizontal)">
                                      <p:cBhvr>
                                        <p:cTn id="24" dur="500"/>
                                        <p:tgtEl>
                                          <p:spTgt spid="4">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3" presetClass="entr" presetSubtype="10" fill="hold" grpId="0" nodeType="clickEffect">
                                  <p:stCondLst>
                                    <p:cond delay="0"/>
                                  </p:stCondLst>
                                  <p:childTnLst>
                                    <p:set>
                                      <p:cBhvr>
                                        <p:cTn id="28" dur="1" fill="hold">
                                          <p:stCondLst>
                                            <p:cond delay="0"/>
                                          </p:stCondLst>
                                        </p:cTn>
                                        <p:tgtEl>
                                          <p:spTgt spid="4">
                                            <p:txEl>
                                              <p:pRg st="8" end="8"/>
                                            </p:txEl>
                                          </p:spTgt>
                                        </p:tgtEl>
                                        <p:attrNameLst>
                                          <p:attrName>style.visibility</p:attrName>
                                        </p:attrNameLst>
                                      </p:cBhvr>
                                      <p:to>
                                        <p:strVal val="visible"/>
                                      </p:to>
                                    </p:set>
                                    <p:animEffect transition="in" filter="blinds(horizontal)">
                                      <p:cBhvr>
                                        <p:cTn id="29" dur="500"/>
                                        <p:tgtEl>
                                          <p:spTgt spid="4">
                                            <p:txEl>
                                              <p:pRg st="8" end="8"/>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31" presetClass="entr" presetSubtype="0" fill="hold" grpId="0" nodeType="clickEffect">
                                  <p:stCondLst>
                                    <p:cond delay="0"/>
                                  </p:stCondLst>
                                  <p:iterate type="lt">
                                    <p:tmPct val="5000"/>
                                  </p:iterate>
                                  <p:childTnLst>
                                    <p:set>
                                      <p:cBhvr>
                                        <p:cTn id="33" dur="1" fill="hold">
                                          <p:stCondLst>
                                            <p:cond delay="0"/>
                                          </p:stCondLst>
                                        </p:cTn>
                                        <p:tgtEl>
                                          <p:spTgt spid="5"/>
                                        </p:tgtEl>
                                        <p:attrNameLst>
                                          <p:attrName>style.visibility</p:attrName>
                                        </p:attrNameLst>
                                      </p:cBhvr>
                                      <p:to>
                                        <p:strVal val="visible"/>
                                      </p:to>
                                    </p:set>
                                    <p:anim calcmode="lin" valueType="num">
                                      <p:cBhvr>
                                        <p:cTn id="34" dur="1000" fill="hold"/>
                                        <p:tgtEl>
                                          <p:spTgt spid="5"/>
                                        </p:tgtEl>
                                        <p:attrNameLst>
                                          <p:attrName>ppt_w</p:attrName>
                                        </p:attrNameLst>
                                      </p:cBhvr>
                                      <p:tavLst>
                                        <p:tav tm="0">
                                          <p:val>
                                            <p:fltVal val="0"/>
                                          </p:val>
                                        </p:tav>
                                        <p:tav tm="100000">
                                          <p:val>
                                            <p:strVal val="#ppt_w"/>
                                          </p:val>
                                        </p:tav>
                                      </p:tavLst>
                                    </p:anim>
                                    <p:anim calcmode="lin" valueType="num">
                                      <p:cBhvr>
                                        <p:cTn id="35" dur="1000" fill="hold"/>
                                        <p:tgtEl>
                                          <p:spTgt spid="5"/>
                                        </p:tgtEl>
                                        <p:attrNameLst>
                                          <p:attrName>ppt_h</p:attrName>
                                        </p:attrNameLst>
                                      </p:cBhvr>
                                      <p:tavLst>
                                        <p:tav tm="0">
                                          <p:val>
                                            <p:fltVal val="0"/>
                                          </p:val>
                                        </p:tav>
                                        <p:tav tm="100000">
                                          <p:val>
                                            <p:strVal val="#ppt_h"/>
                                          </p:val>
                                        </p:tav>
                                      </p:tavLst>
                                    </p:anim>
                                    <p:anim calcmode="lin" valueType="num">
                                      <p:cBhvr>
                                        <p:cTn id="36" dur="1000" fill="hold"/>
                                        <p:tgtEl>
                                          <p:spTgt spid="5"/>
                                        </p:tgtEl>
                                        <p:attrNameLst>
                                          <p:attrName>style.rotation</p:attrName>
                                        </p:attrNameLst>
                                      </p:cBhvr>
                                      <p:tavLst>
                                        <p:tav tm="0">
                                          <p:val>
                                            <p:fltVal val="90"/>
                                          </p:val>
                                        </p:tav>
                                        <p:tav tm="100000">
                                          <p:val>
                                            <p:fltVal val="0"/>
                                          </p:val>
                                        </p:tav>
                                      </p:tavLst>
                                    </p:anim>
                                    <p:animEffect transition="in" filter="fade">
                                      <p:cBhvr>
                                        <p:cTn id="37" dur="1000"/>
                                        <p:tgtEl>
                                          <p:spTgt spid="5"/>
                                        </p:tgtEl>
                                      </p:cBhvr>
                                    </p:animEffect>
                                  </p:childTnLst>
                                </p:cTn>
                              </p:par>
                            </p:childTnLst>
                          </p:cTn>
                        </p:par>
                      </p:childTnLst>
                    </p:cTn>
                  </p:par>
                  <p:par>
                    <p:cTn id="38" fill="hold">
                      <p:stCondLst>
                        <p:cond delay="indefinite"/>
                      </p:stCondLst>
                      <p:childTnLst>
                        <p:par>
                          <p:cTn id="39" fill="hold">
                            <p:stCondLst>
                              <p:cond delay="0"/>
                            </p:stCondLst>
                            <p:childTnLst>
                              <p:par>
                                <p:cTn id="40" presetID="31" presetClass="entr" presetSubtype="0" fill="hold" grpId="0" nodeType="clickEffect">
                                  <p:stCondLst>
                                    <p:cond delay="0"/>
                                  </p:stCondLst>
                                  <p:iterate type="lt">
                                    <p:tmPct val="5000"/>
                                  </p:iterate>
                                  <p:childTnLst>
                                    <p:set>
                                      <p:cBhvr>
                                        <p:cTn id="41" dur="1" fill="hold">
                                          <p:stCondLst>
                                            <p:cond delay="0"/>
                                          </p:stCondLst>
                                        </p:cTn>
                                        <p:tgtEl>
                                          <p:spTgt spid="6"/>
                                        </p:tgtEl>
                                        <p:attrNameLst>
                                          <p:attrName>style.visibility</p:attrName>
                                        </p:attrNameLst>
                                      </p:cBhvr>
                                      <p:to>
                                        <p:strVal val="visible"/>
                                      </p:to>
                                    </p:set>
                                    <p:anim calcmode="lin" valueType="num">
                                      <p:cBhvr>
                                        <p:cTn id="42" dur="1000" fill="hold"/>
                                        <p:tgtEl>
                                          <p:spTgt spid="6"/>
                                        </p:tgtEl>
                                        <p:attrNameLst>
                                          <p:attrName>ppt_w</p:attrName>
                                        </p:attrNameLst>
                                      </p:cBhvr>
                                      <p:tavLst>
                                        <p:tav tm="0">
                                          <p:val>
                                            <p:fltVal val="0"/>
                                          </p:val>
                                        </p:tav>
                                        <p:tav tm="100000">
                                          <p:val>
                                            <p:strVal val="#ppt_w"/>
                                          </p:val>
                                        </p:tav>
                                      </p:tavLst>
                                    </p:anim>
                                    <p:anim calcmode="lin" valueType="num">
                                      <p:cBhvr>
                                        <p:cTn id="43" dur="1000" fill="hold"/>
                                        <p:tgtEl>
                                          <p:spTgt spid="6"/>
                                        </p:tgtEl>
                                        <p:attrNameLst>
                                          <p:attrName>ppt_h</p:attrName>
                                        </p:attrNameLst>
                                      </p:cBhvr>
                                      <p:tavLst>
                                        <p:tav tm="0">
                                          <p:val>
                                            <p:fltVal val="0"/>
                                          </p:val>
                                        </p:tav>
                                        <p:tav tm="100000">
                                          <p:val>
                                            <p:strVal val="#ppt_h"/>
                                          </p:val>
                                        </p:tav>
                                      </p:tavLst>
                                    </p:anim>
                                    <p:anim calcmode="lin" valueType="num">
                                      <p:cBhvr>
                                        <p:cTn id="44" dur="1000" fill="hold"/>
                                        <p:tgtEl>
                                          <p:spTgt spid="6"/>
                                        </p:tgtEl>
                                        <p:attrNameLst>
                                          <p:attrName>style.rotation</p:attrName>
                                        </p:attrNameLst>
                                      </p:cBhvr>
                                      <p:tavLst>
                                        <p:tav tm="0">
                                          <p:val>
                                            <p:fltVal val="90"/>
                                          </p:val>
                                        </p:tav>
                                        <p:tav tm="100000">
                                          <p:val>
                                            <p:fltVal val="0"/>
                                          </p:val>
                                        </p:tav>
                                      </p:tavLst>
                                    </p:anim>
                                    <p:animEffect transition="in" filter="fade">
                                      <p:cBhvr>
                                        <p:cTn id="45" dur="1000"/>
                                        <p:tgtEl>
                                          <p:spTgt spid="6"/>
                                        </p:tgtEl>
                                      </p:cBhvr>
                                    </p:animEffect>
                                  </p:childTnLst>
                                </p:cTn>
                              </p:par>
                            </p:childTnLst>
                          </p:cTn>
                        </p:par>
                      </p:childTnLst>
                    </p:cTn>
                  </p:par>
                  <p:par>
                    <p:cTn id="46" fill="hold">
                      <p:stCondLst>
                        <p:cond delay="indefinite"/>
                      </p:stCondLst>
                      <p:childTnLst>
                        <p:par>
                          <p:cTn id="47" fill="hold">
                            <p:stCondLst>
                              <p:cond delay="0"/>
                            </p:stCondLst>
                            <p:childTnLst>
                              <p:par>
                                <p:cTn id="48" presetID="31" presetClass="entr" presetSubtype="0" fill="hold" grpId="0" nodeType="clickEffect">
                                  <p:stCondLst>
                                    <p:cond delay="0"/>
                                  </p:stCondLst>
                                  <p:iterate type="lt">
                                    <p:tmPct val="5000"/>
                                  </p:iterate>
                                  <p:childTnLst>
                                    <p:set>
                                      <p:cBhvr>
                                        <p:cTn id="49" dur="1" fill="hold">
                                          <p:stCondLst>
                                            <p:cond delay="0"/>
                                          </p:stCondLst>
                                        </p:cTn>
                                        <p:tgtEl>
                                          <p:spTgt spid="7"/>
                                        </p:tgtEl>
                                        <p:attrNameLst>
                                          <p:attrName>style.visibility</p:attrName>
                                        </p:attrNameLst>
                                      </p:cBhvr>
                                      <p:to>
                                        <p:strVal val="visible"/>
                                      </p:to>
                                    </p:set>
                                    <p:anim calcmode="lin" valueType="num">
                                      <p:cBhvr>
                                        <p:cTn id="50" dur="1000" fill="hold"/>
                                        <p:tgtEl>
                                          <p:spTgt spid="7"/>
                                        </p:tgtEl>
                                        <p:attrNameLst>
                                          <p:attrName>ppt_w</p:attrName>
                                        </p:attrNameLst>
                                      </p:cBhvr>
                                      <p:tavLst>
                                        <p:tav tm="0">
                                          <p:val>
                                            <p:fltVal val="0"/>
                                          </p:val>
                                        </p:tav>
                                        <p:tav tm="100000">
                                          <p:val>
                                            <p:strVal val="#ppt_w"/>
                                          </p:val>
                                        </p:tav>
                                      </p:tavLst>
                                    </p:anim>
                                    <p:anim calcmode="lin" valueType="num">
                                      <p:cBhvr>
                                        <p:cTn id="51" dur="1000" fill="hold"/>
                                        <p:tgtEl>
                                          <p:spTgt spid="7"/>
                                        </p:tgtEl>
                                        <p:attrNameLst>
                                          <p:attrName>ppt_h</p:attrName>
                                        </p:attrNameLst>
                                      </p:cBhvr>
                                      <p:tavLst>
                                        <p:tav tm="0">
                                          <p:val>
                                            <p:fltVal val="0"/>
                                          </p:val>
                                        </p:tav>
                                        <p:tav tm="100000">
                                          <p:val>
                                            <p:strVal val="#ppt_h"/>
                                          </p:val>
                                        </p:tav>
                                      </p:tavLst>
                                    </p:anim>
                                    <p:anim calcmode="lin" valueType="num">
                                      <p:cBhvr>
                                        <p:cTn id="52" dur="1000" fill="hold"/>
                                        <p:tgtEl>
                                          <p:spTgt spid="7"/>
                                        </p:tgtEl>
                                        <p:attrNameLst>
                                          <p:attrName>style.rotation</p:attrName>
                                        </p:attrNameLst>
                                      </p:cBhvr>
                                      <p:tavLst>
                                        <p:tav tm="0">
                                          <p:val>
                                            <p:fltVal val="90"/>
                                          </p:val>
                                        </p:tav>
                                        <p:tav tm="100000">
                                          <p:val>
                                            <p:fltVal val="0"/>
                                          </p:val>
                                        </p:tav>
                                      </p:tavLst>
                                    </p:anim>
                                    <p:animEffect transition="in" filter="fade">
                                      <p:cBhvr>
                                        <p:cTn id="53"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animBg="1"/>
      <p:bldP spid="6" grpId="0" animBg="1"/>
      <p:bldP spid="7"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u="sng" dirty="0" smtClean="0">
                <a:solidFill>
                  <a:srgbClr val="92D050"/>
                </a:solidFill>
                <a:latin typeface="Times New Roman" pitchFamily="18" charset="0"/>
                <a:cs typeface="Times New Roman" pitchFamily="18" charset="0"/>
              </a:rPr>
              <a:t>Hrdinové  bájí</a:t>
            </a:r>
            <a:endParaRPr lang="cs-CZ" sz="3600" dirty="0"/>
          </a:p>
        </p:txBody>
      </p:sp>
      <p:sp>
        <p:nvSpPr>
          <p:cNvPr id="4" name="Zástupný symbol pro obsah 3"/>
          <p:cNvSpPr>
            <a:spLocks noGrp="1"/>
          </p:cNvSpPr>
          <p:nvPr>
            <p:ph sz="half" idx="2"/>
          </p:nvPr>
        </p:nvSpPr>
        <p:spPr>
          <a:xfrm>
            <a:off x="3857620" y="1600200"/>
            <a:ext cx="4714908" cy="4525963"/>
          </a:xfrm>
        </p:spPr>
        <p:txBody>
          <a:bodyPr>
            <a:normAutofit/>
          </a:bodyPr>
          <a:lstStyle/>
          <a:p>
            <a:pPr>
              <a:buNone/>
            </a:pPr>
            <a:endParaRPr lang="cs-CZ" dirty="0" smtClean="0"/>
          </a:p>
          <a:p>
            <a:pPr>
              <a:buNone/>
            </a:pPr>
            <a:endParaRPr lang="cs-CZ" dirty="0" smtClean="0"/>
          </a:p>
          <a:p>
            <a:pPr>
              <a:buNone/>
            </a:pPr>
            <a:endParaRPr lang="cs-CZ" dirty="0" smtClean="0"/>
          </a:p>
          <a:p>
            <a:pPr>
              <a:buNone/>
            </a:pPr>
            <a:endParaRPr lang="cs-CZ" sz="3600" b="1" u="sng" dirty="0">
              <a:solidFill>
                <a:srgbClr val="92D050"/>
              </a:solidFill>
              <a:latin typeface="Times New Roman" pitchFamily="18" charset="0"/>
              <a:cs typeface="Times New Roman" pitchFamily="18" charset="0"/>
            </a:endParaRPr>
          </a:p>
        </p:txBody>
      </p:sp>
      <p:pic>
        <p:nvPicPr>
          <p:cNvPr id="4098" name="Picture 2"/>
          <p:cNvPicPr>
            <a:picLocks noGrp="1" noChangeAspect="1" noChangeArrowheads="1"/>
          </p:cNvPicPr>
          <p:nvPr>
            <p:ph sz="half" idx="1"/>
          </p:nvPr>
        </p:nvPicPr>
        <p:blipFill>
          <a:blip r:embed="rId3"/>
          <a:srcRect/>
          <a:stretch>
            <a:fillRect/>
          </a:stretch>
        </p:blipFill>
        <p:spPr bwMode="auto">
          <a:xfrm>
            <a:off x="571472" y="1357298"/>
            <a:ext cx="3571900" cy="4744829"/>
          </a:xfrm>
          <a:prstGeom prst="rect">
            <a:avLst/>
          </a:prstGeom>
          <a:noFill/>
          <a:ln w="9525">
            <a:noFill/>
            <a:miter lim="800000"/>
            <a:headEnd/>
            <a:tailEnd/>
          </a:ln>
          <a:effectLst>
            <a:glow rad="228600">
              <a:schemeClr val="accent3">
                <a:satMod val="175000"/>
                <a:alpha val="40000"/>
              </a:schemeClr>
            </a:glow>
          </a:effectLst>
        </p:spPr>
      </p:pic>
      <p:sp>
        <p:nvSpPr>
          <p:cNvPr id="5" name="Mrak 4"/>
          <p:cNvSpPr/>
          <p:nvPr/>
        </p:nvSpPr>
        <p:spPr>
          <a:xfrm>
            <a:off x="3857620" y="2786058"/>
            <a:ext cx="4857784" cy="2128846"/>
          </a:xfrm>
          <a:prstGeom prst="cloud">
            <a:avLst/>
          </a:prstGeom>
          <a:solidFill>
            <a:srgbClr val="92D050"/>
          </a:solidFill>
          <a:effectLst>
            <a:glow rad="228600">
              <a:schemeClr val="accent3">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buNone/>
            </a:pPr>
            <a:r>
              <a:rPr lang="cs-CZ" sz="2800" b="1" u="sng" dirty="0" smtClean="0">
                <a:solidFill>
                  <a:schemeClr val="bg1"/>
                </a:solidFill>
                <a:latin typeface="Times New Roman" pitchFamily="18" charset="0"/>
                <a:cs typeface="Times New Roman" pitchFamily="18" charset="0"/>
              </a:rPr>
              <a:t>Orfeus a Euridika</a:t>
            </a:r>
            <a:endParaRPr lang="cs-CZ" sz="2800" b="1" u="sng" dirty="0">
              <a:solidFill>
                <a:schemeClr val="bg1"/>
              </a:solidFill>
              <a:latin typeface="Times New Roman" pitchFamily="18" charset="0"/>
              <a:cs typeface="Times New Roman" pitchFamily="18" charset="0"/>
            </a:endParaRPr>
          </a:p>
        </p:txBody>
      </p:sp>
    </p:spTree>
  </p:cSld>
  <p:clrMapOvr>
    <a:masterClrMapping/>
  </p:clrMapOvr>
  <p:transition spd="slow">
    <p:newsflash/>
    <p:sndAc>
      <p:stSnd>
        <p:snd r:embed="rId2" name="voltage.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 calcmode="lin" valueType="num">
                                      <p:cBhvr>
                                        <p:cTn id="7" dur="500" decel="50000" fill="hold">
                                          <p:stCondLst>
                                            <p:cond delay="0"/>
                                          </p:stCondLst>
                                        </p:cTn>
                                        <p:tgtEl>
                                          <p:spTgt spid="4098"/>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4098"/>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4098"/>
                                        </p:tgtEl>
                                        <p:attrNameLst>
                                          <p:attrName>ppt_w</p:attrName>
                                        </p:attrNameLst>
                                      </p:cBhvr>
                                      <p:tavLst>
                                        <p:tav tm="0">
                                          <p:val>
                                            <p:strVal val="#ppt_w*.05"/>
                                          </p:val>
                                        </p:tav>
                                        <p:tav tm="100000">
                                          <p:val>
                                            <p:strVal val="#ppt_w"/>
                                          </p:val>
                                        </p:tav>
                                      </p:tavLst>
                                    </p:anim>
                                    <p:anim calcmode="lin" valueType="num">
                                      <p:cBhvr>
                                        <p:cTn id="10" dur="1000" fill="hold"/>
                                        <p:tgtEl>
                                          <p:spTgt spid="4098"/>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4098"/>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4098"/>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4098"/>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4098"/>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r>
              <a:rPr lang="cs-CZ" sz="3600" b="1" u="sng" dirty="0" smtClean="0">
                <a:solidFill>
                  <a:srgbClr val="92D050"/>
                </a:solidFill>
                <a:latin typeface="Times New Roman" pitchFamily="18" charset="0"/>
                <a:cs typeface="Times New Roman" pitchFamily="18" charset="0"/>
              </a:rPr>
              <a:t>Najdi v osmisměrce jména deseti řeckých bohů</a:t>
            </a:r>
            <a:endParaRPr lang="cs-CZ" sz="3600" dirty="0">
              <a:solidFill>
                <a:srgbClr val="92D050"/>
              </a:solidFill>
              <a:latin typeface="Times New Roman" pitchFamily="18" charset="0"/>
              <a:cs typeface="Times New Roman" pitchFamily="18" charset="0"/>
            </a:endParaRPr>
          </a:p>
        </p:txBody>
      </p:sp>
      <p:pic>
        <p:nvPicPr>
          <p:cNvPr id="5122" name="Picture 2"/>
          <p:cNvPicPr>
            <a:picLocks noGrp="1" noChangeAspect="1" noChangeArrowheads="1"/>
          </p:cNvPicPr>
          <p:nvPr>
            <p:ph idx="1"/>
          </p:nvPr>
        </p:nvPicPr>
        <p:blipFill>
          <a:blip r:embed="rId3"/>
          <a:srcRect/>
          <a:stretch>
            <a:fillRect/>
          </a:stretch>
        </p:blipFill>
        <p:spPr bwMode="auto">
          <a:xfrm>
            <a:off x="500034" y="1714488"/>
            <a:ext cx="8143932" cy="4620561"/>
          </a:xfrm>
          <a:prstGeom prst="rect">
            <a:avLst/>
          </a:prstGeom>
          <a:noFill/>
          <a:ln w="9525">
            <a:noFill/>
            <a:miter lim="800000"/>
            <a:headEnd/>
            <a:tailEnd/>
          </a:ln>
          <a:effectLst>
            <a:glow rad="228600">
              <a:schemeClr val="accent3">
                <a:satMod val="175000"/>
                <a:alpha val="40000"/>
              </a:schemeClr>
            </a:glow>
          </a:effectLst>
        </p:spPr>
      </p:pic>
      <p:pic>
        <p:nvPicPr>
          <p:cNvPr id="4" name="Picture 2" descr="C:\Users\Aja\AppData\Local\Microsoft\Windows\Temporary Internet Files\Content.IE5\WRP8OLAL\MC900423988[1].wmf"/>
          <p:cNvPicPr>
            <a:picLocks noChangeAspect="1" noChangeArrowheads="1"/>
          </p:cNvPicPr>
          <p:nvPr/>
        </p:nvPicPr>
        <p:blipFill>
          <a:blip r:embed="rId4"/>
          <a:srcRect/>
          <a:stretch>
            <a:fillRect/>
          </a:stretch>
        </p:blipFill>
        <p:spPr bwMode="auto">
          <a:xfrm>
            <a:off x="6643702" y="285728"/>
            <a:ext cx="1819275" cy="1692275"/>
          </a:xfrm>
          <a:prstGeom prst="rect">
            <a:avLst/>
          </a:prstGeom>
          <a:noFill/>
        </p:spPr>
      </p:pic>
    </p:spTree>
  </p:cSld>
  <p:clrMapOvr>
    <a:masterClrMapping/>
  </p:clrMapOvr>
  <p:transition spd="slow">
    <p:newsflash/>
    <p:sndAc>
      <p:stSnd>
        <p:snd r:embed="rId2" name="voltage.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decel="50000" fill="hold">
                                          <p:stCondLst>
                                            <p:cond delay="0"/>
                                          </p:stCondLst>
                                        </p:cTn>
                                        <p:tgtEl>
                                          <p:spTgt spid="2"/>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2"/>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2"/>
                                        </p:tgtEl>
                                        <p:attrNameLst>
                                          <p:attrName>ppt_w</p:attrName>
                                        </p:attrNameLst>
                                      </p:cBhvr>
                                      <p:tavLst>
                                        <p:tav tm="0">
                                          <p:val>
                                            <p:strVal val="#ppt_w*.05"/>
                                          </p:val>
                                        </p:tav>
                                        <p:tav tm="100000">
                                          <p:val>
                                            <p:strVal val="#ppt_w"/>
                                          </p:val>
                                        </p:tav>
                                      </p:tavLst>
                                    </p:anim>
                                    <p:anim calcmode="lin" valueType="num">
                                      <p:cBhvr>
                                        <p:cTn id="10" dur="1000" fill="hold"/>
                                        <p:tgtEl>
                                          <p:spTgt spid="2"/>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2"/>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2"/>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2"/>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25" presetClass="entr" presetSubtype="0" fill="hold" nodeType="clickEffect">
                                  <p:stCondLst>
                                    <p:cond delay="0"/>
                                  </p:stCondLst>
                                  <p:childTnLst>
                                    <p:set>
                                      <p:cBhvr>
                                        <p:cTn id="18" dur="1" fill="hold">
                                          <p:stCondLst>
                                            <p:cond delay="0"/>
                                          </p:stCondLst>
                                        </p:cTn>
                                        <p:tgtEl>
                                          <p:spTgt spid="5122"/>
                                        </p:tgtEl>
                                        <p:attrNameLst>
                                          <p:attrName>style.visibility</p:attrName>
                                        </p:attrNameLst>
                                      </p:cBhvr>
                                      <p:to>
                                        <p:strVal val="visible"/>
                                      </p:to>
                                    </p:set>
                                    <p:anim calcmode="lin" valueType="num">
                                      <p:cBhvr>
                                        <p:cTn id="19" dur="500" decel="50000" fill="hold">
                                          <p:stCondLst>
                                            <p:cond delay="0"/>
                                          </p:stCondLst>
                                        </p:cTn>
                                        <p:tgtEl>
                                          <p:spTgt spid="5122"/>
                                        </p:tgtEl>
                                        <p:attrNameLst>
                                          <p:attrName>style.rotation</p:attrName>
                                        </p:attrNameLst>
                                      </p:cBhvr>
                                      <p:tavLst>
                                        <p:tav tm="0">
                                          <p:val>
                                            <p:fltVal val="-90"/>
                                          </p:val>
                                        </p:tav>
                                        <p:tav tm="100000">
                                          <p:val>
                                            <p:fltVal val="0"/>
                                          </p:val>
                                        </p:tav>
                                      </p:tavLst>
                                    </p:anim>
                                    <p:anim calcmode="lin" valueType="num">
                                      <p:cBhvr>
                                        <p:cTn id="20" dur="500" decel="50000" fill="hold">
                                          <p:stCondLst>
                                            <p:cond delay="0"/>
                                          </p:stCondLst>
                                        </p:cTn>
                                        <p:tgtEl>
                                          <p:spTgt spid="5122"/>
                                        </p:tgtEl>
                                        <p:attrNameLst>
                                          <p:attrName>ppt_w</p:attrName>
                                        </p:attrNameLst>
                                      </p:cBhvr>
                                      <p:tavLst>
                                        <p:tav tm="0">
                                          <p:val>
                                            <p:strVal val="#ppt_w"/>
                                          </p:val>
                                        </p:tav>
                                        <p:tav tm="100000">
                                          <p:val>
                                            <p:strVal val="#ppt_w*.05"/>
                                          </p:val>
                                        </p:tav>
                                      </p:tavLst>
                                    </p:anim>
                                    <p:anim calcmode="lin" valueType="num">
                                      <p:cBhvr>
                                        <p:cTn id="21" dur="500" accel="50000" fill="hold">
                                          <p:stCondLst>
                                            <p:cond delay="500"/>
                                          </p:stCondLst>
                                        </p:cTn>
                                        <p:tgtEl>
                                          <p:spTgt spid="5122"/>
                                        </p:tgtEl>
                                        <p:attrNameLst>
                                          <p:attrName>ppt_w</p:attrName>
                                        </p:attrNameLst>
                                      </p:cBhvr>
                                      <p:tavLst>
                                        <p:tav tm="0">
                                          <p:val>
                                            <p:strVal val="#ppt_w*.05"/>
                                          </p:val>
                                        </p:tav>
                                        <p:tav tm="100000">
                                          <p:val>
                                            <p:strVal val="#ppt_w"/>
                                          </p:val>
                                        </p:tav>
                                      </p:tavLst>
                                    </p:anim>
                                    <p:anim calcmode="lin" valueType="num">
                                      <p:cBhvr>
                                        <p:cTn id="22" dur="1000" fill="hold"/>
                                        <p:tgtEl>
                                          <p:spTgt spid="5122"/>
                                        </p:tgtEl>
                                        <p:attrNameLst>
                                          <p:attrName>ppt_h</p:attrName>
                                        </p:attrNameLst>
                                      </p:cBhvr>
                                      <p:tavLst>
                                        <p:tav tm="0">
                                          <p:val>
                                            <p:strVal val="#ppt_h"/>
                                          </p:val>
                                        </p:tav>
                                        <p:tav tm="100000">
                                          <p:val>
                                            <p:strVal val="#ppt_h"/>
                                          </p:val>
                                        </p:tav>
                                      </p:tavLst>
                                    </p:anim>
                                    <p:anim calcmode="lin" valueType="num">
                                      <p:cBhvr>
                                        <p:cTn id="23" dur="500" decel="50000" fill="hold">
                                          <p:stCondLst>
                                            <p:cond delay="0"/>
                                          </p:stCondLst>
                                        </p:cTn>
                                        <p:tgtEl>
                                          <p:spTgt spid="5122"/>
                                        </p:tgtEl>
                                        <p:attrNameLst>
                                          <p:attrName>ppt_x</p:attrName>
                                        </p:attrNameLst>
                                      </p:cBhvr>
                                      <p:tavLst>
                                        <p:tav tm="0">
                                          <p:val>
                                            <p:strVal val="#ppt_x+.4"/>
                                          </p:val>
                                        </p:tav>
                                        <p:tav tm="100000">
                                          <p:val>
                                            <p:strVal val="#ppt_x"/>
                                          </p:val>
                                        </p:tav>
                                      </p:tavLst>
                                    </p:anim>
                                    <p:anim calcmode="lin" valueType="num">
                                      <p:cBhvr>
                                        <p:cTn id="24" dur="500" decel="50000" fill="hold">
                                          <p:stCondLst>
                                            <p:cond delay="0"/>
                                          </p:stCondLst>
                                        </p:cTn>
                                        <p:tgtEl>
                                          <p:spTgt spid="5122"/>
                                        </p:tgtEl>
                                        <p:attrNameLst>
                                          <p:attrName>ppt_y</p:attrName>
                                        </p:attrNameLst>
                                      </p:cBhvr>
                                      <p:tavLst>
                                        <p:tav tm="0">
                                          <p:val>
                                            <p:strVal val="#ppt_y-.2"/>
                                          </p:val>
                                        </p:tav>
                                        <p:tav tm="100000">
                                          <p:val>
                                            <p:strVal val="#ppt_y+.1"/>
                                          </p:val>
                                        </p:tav>
                                      </p:tavLst>
                                    </p:anim>
                                    <p:anim calcmode="lin" valueType="num">
                                      <p:cBhvr>
                                        <p:cTn id="25" dur="500" accel="50000" fill="hold">
                                          <p:stCondLst>
                                            <p:cond delay="500"/>
                                          </p:stCondLst>
                                        </p:cTn>
                                        <p:tgtEl>
                                          <p:spTgt spid="5122"/>
                                        </p:tgtEl>
                                        <p:attrNameLst>
                                          <p:attrName>ppt_y</p:attrName>
                                        </p:attrNameLst>
                                      </p:cBhvr>
                                      <p:tavLst>
                                        <p:tav tm="0">
                                          <p:val>
                                            <p:strVal val="#ppt_y+.1"/>
                                          </p:val>
                                        </p:tav>
                                        <p:tav tm="100000">
                                          <p:val>
                                            <p:strVal val="#ppt_y"/>
                                          </p:val>
                                        </p:tav>
                                      </p:tavLst>
                                    </p:anim>
                                    <p:animEffect transition="in" filter="fade">
                                      <p:cBhvr>
                                        <p:cTn id="26" dur="1000" decel="50000">
                                          <p:stCondLst>
                                            <p:cond delay="0"/>
                                          </p:stCondLst>
                                        </p:cTn>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14282" y="274638"/>
            <a:ext cx="8929718" cy="1143000"/>
          </a:xfrm>
        </p:spPr>
        <p:txBody>
          <a:bodyPr>
            <a:normAutofit fontScale="90000"/>
          </a:bodyPr>
          <a:lstStyle/>
          <a:p>
            <a:r>
              <a:rPr lang="cs-CZ" sz="4000" b="1" u="sng" dirty="0" smtClean="0">
                <a:solidFill>
                  <a:srgbClr val="92D050"/>
                </a:solidFill>
                <a:latin typeface="Times New Roman" pitchFamily="18" charset="0"/>
                <a:cs typeface="Times New Roman" pitchFamily="18" charset="0"/>
              </a:rPr>
              <a:t>Doplň správně názvy bohů z osmisměrky</a:t>
            </a:r>
            <a:r>
              <a:rPr lang="cs-CZ" b="1" dirty="0" smtClean="0">
                <a:latin typeface="Times New Roman" pitchFamily="18" charset="0"/>
                <a:cs typeface="Times New Roman" pitchFamily="18" charset="0"/>
              </a:rPr>
              <a:t/>
            </a:r>
            <a:br>
              <a:rPr lang="cs-CZ" b="1" dirty="0" smtClean="0">
                <a:latin typeface="Times New Roman" pitchFamily="18" charset="0"/>
                <a:cs typeface="Times New Roman" pitchFamily="18" charset="0"/>
              </a:rPr>
            </a:br>
            <a:endParaRPr lang="cs-CZ" b="1" dirty="0">
              <a:latin typeface="Times New Roman" pitchFamily="18" charset="0"/>
              <a:cs typeface="Times New Roman" pitchFamily="18" charset="0"/>
            </a:endParaRPr>
          </a:p>
        </p:txBody>
      </p:sp>
      <p:sp>
        <p:nvSpPr>
          <p:cNvPr id="3" name="Zástupný symbol pro obsah 2"/>
          <p:cNvSpPr>
            <a:spLocks noGrp="1"/>
          </p:cNvSpPr>
          <p:nvPr>
            <p:ph sz="half" idx="1"/>
          </p:nvPr>
        </p:nvSpPr>
        <p:spPr>
          <a:xfrm>
            <a:off x="457200" y="1142984"/>
            <a:ext cx="3657600" cy="5500726"/>
          </a:xfrm>
        </p:spPr>
        <p:txBody>
          <a:bodyPr>
            <a:normAutofit/>
          </a:bodyPr>
          <a:lstStyle/>
          <a:p>
            <a:pPr lvl="0"/>
            <a:r>
              <a:rPr lang="cs-CZ" sz="2400" b="1" dirty="0" smtClean="0">
                <a:solidFill>
                  <a:schemeClr val="bg1"/>
                </a:solidFill>
              </a:rPr>
              <a:t>Světla</a:t>
            </a:r>
          </a:p>
          <a:p>
            <a:pPr lvl="0"/>
            <a:r>
              <a:rPr lang="cs-CZ" b="1" dirty="0" smtClean="0"/>
              <a:t>Lovu</a:t>
            </a:r>
          </a:p>
          <a:p>
            <a:pPr lvl="0"/>
            <a:r>
              <a:rPr lang="cs-CZ" sz="2400" b="1" dirty="0" smtClean="0">
                <a:solidFill>
                  <a:schemeClr val="bg1"/>
                </a:solidFill>
              </a:rPr>
              <a:t>Války</a:t>
            </a:r>
          </a:p>
          <a:p>
            <a:pPr lvl="0"/>
            <a:r>
              <a:rPr lang="cs-CZ" sz="2400" b="1" dirty="0" smtClean="0"/>
              <a:t>Vína</a:t>
            </a:r>
          </a:p>
          <a:p>
            <a:pPr lvl="0"/>
            <a:r>
              <a:rPr lang="cs-CZ" sz="2400" b="1" dirty="0" smtClean="0">
                <a:solidFill>
                  <a:schemeClr val="bg1"/>
                </a:solidFill>
              </a:rPr>
              <a:t>Moře</a:t>
            </a:r>
          </a:p>
          <a:p>
            <a:pPr lvl="0"/>
            <a:r>
              <a:rPr lang="cs-CZ" sz="2400" b="1" dirty="0" smtClean="0"/>
              <a:t>Podsvětí</a:t>
            </a:r>
          </a:p>
          <a:p>
            <a:pPr lvl="0"/>
            <a:r>
              <a:rPr lang="cs-CZ" sz="2400" b="1" dirty="0" smtClean="0">
                <a:solidFill>
                  <a:schemeClr val="bg1"/>
                </a:solidFill>
              </a:rPr>
              <a:t>Moudrosti</a:t>
            </a:r>
          </a:p>
          <a:p>
            <a:pPr lvl="0"/>
            <a:r>
              <a:rPr lang="cs-CZ" sz="2400" b="1" dirty="0" smtClean="0"/>
              <a:t>Větru</a:t>
            </a:r>
          </a:p>
          <a:p>
            <a:pPr lvl="0"/>
            <a:r>
              <a:rPr lang="cs-CZ" sz="2400" b="1" dirty="0" smtClean="0">
                <a:solidFill>
                  <a:schemeClr val="bg1"/>
                </a:solidFill>
              </a:rPr>
              <a:t>Červánků</a:t>
            </a:r>
          </a:p>
          <a:p>
            <a:pPr lvl="0"/>
            <a:r>
              <a:rPr lang="cs-CZ" sz="2400" b="1" dirty="0" smtClean="0"/>
              <a:t>Pomsty ohně </a:t>
            </a:r>
          </a:p>
          <a:p>
            <a:pPr lvl="0"/>
            <a:r>
              <a:rPr lang="cs-CZ" sz="2400" b="1" dirty="0" smtClean="0">
                <a:solidFill>
                  <a:schemeClr val="bg1"/>
                </a:solidFill>
              </a:rPr>
              <a:t>Nejvyššího z bohů</a:t>
            </a:r>
          </a:p>
          <a:p>
            <a:pPr lvl="0"/>
            <a:r>
              <a:rPr lang="cs-CZ" sz="2400" b="1" dirty="0" smtClean="0"/>
              <a:t>Nejmocnější bohyni</a:t>
            </a:r>
          </a:p>
        </p:txBody>
      </p:sp>
      <p:sp>
        <p:nvSpPr>
          <p:cNvPr id="4" name="Zástupný symbol pro obsah 3"/>
          <p:cNvSpPr>
            <a:spLocks noGrp="1"/>
          </p:cNvSpPr>
          <p:nvPr>
            <p:ph sz="half" idx="2"/>
          </p:nvPr>
        </p:nvSpPr>
        <p:spPr>
          <a:xfrm>
            <a:off x="4214810" y="1142984"/>
            <a:ext cx="3657600" cy="5715016"/>
          </a:xfrm>
        </p:spPr>
        <p:txBody>
          <a:bodyPr>
            <a:noAutofit/>
          </a:bodyPr>
          <a:lstStyle/>
          <a:p>
            <a:pPr>
              <a:buNone/>
            </a:pPr>
            <a:r>
              <a:rPr lang="cs-CZ" sz="2400" b="1" dirty="0" smtClean="0">
                <a:solidFill>
                  <a:schemeClr val="bg1"/>
                </a:solidFill>
              </a:rPr>
              <a:t>Appolon</a:t>
            </a:r>
          </a:p>
          <a:p>
            <a:pPr>
              <a:buNone/>
            </a:pPr>
            <a:r>
              <a:rPr lang="cs-CZ" sz="2400" b="1" dirty="0" smtClean="0"/>
              <a:t>Artemis</a:t>
            </a:r>
          </a:p>
          <a:p>
            <a:pPr>
              <a:buNone/>
            </a:pPr>
            <a:r>
              <a:rPr lang="cs-CZ" sz="2400" b="1" dirty="0" smtClean="0">
                <a:solidFill>
                  <a:schemeClr val="bg1"/>
                </a:solidFill>
              </a:rPr>
              <a:t>Ares</a:t>
            </a:r>
          </a:p>
          <a:p>
            <a:pPr>
              <a:buNone/>
            </a:pPr>
            <a:r>
              <a:rPr lang="cs-CZ" sz="2400" b="1" dirty="0" smtClean="0"/>
              <a:t>Dionýsos</a:t>
            </a:r>
          </a:p>
          <a:p>
            <a:pPr>
              <a:buNone/>
            </a:pPr>
            <a:r>
              <a:rPr lang="cs-CZ" sz="2400" b="1" dirty="0" smtClean="0">
                <a:solidFill>
                  <a:schemeClr val="bg1"/>
                </a:solidFill>
              </a:rPr>
              <a:t>Poseidon</a:t>
            </a:r>
          </a:p>
          <a:p>
            <a:pPr>
              <a:buNone/>
            </a:pPr>
            <a:r>
              <a:rPr lang="cs-CZ" sz="2400" b="1" dirty="0" smtClean="0"/>
              <a:t>Hades</a:t>
            </a:r>
          </a:p>
          <a:p>
            <a:pPr>
              <a:buNone/>
            </a:pPr>
            <a:r>
              <a:rPr lang="cs-CZ" sz="2400" b="1" dirty="0" smtClean="0">
                <a:solidFill>
                  <a:schemeClr val="bg1"/>
                </a:solidFill>
              </a:rPr>
              <a:t>Athena</a:t>
            </a:r>
          </a:p>
          <a:p>
            <a:pPr>
              <a:buNone/>
            </a:pPr>
            <a:r>
              <a:rPr lang="cs-CZ" sz="2400" b="1" dirty="0" smtClean="0"/>
              <a:t>Ailos</a:t>
            </a:r>
          </a:p>
          <a:p>
            <a:pPr>
              <a:buNone/>
            </a:pPr>
            <a:r>
              <a:rPr lang="cs-CZ" sz="2400" b="1" dirty="0" smtClean="0">
                <a:solidFill>
                  <a:schemeClr val="bg1"/>
                </a:solidFill>
              </a:rPr>
              <a:t>Eos</a:t>
            </a:r>
          </a:p>
          <a:p>
            <a:pPr>
              <a:buNone/>
            </a:pPr>
            <a:r>
              <a:rPr lang="cs-CZ" sz="2400" b="1" dirty="0" smtClean="0"/>
              <a:t>Eriny</a:t>
            </a:r>
            <a:r>
              <a:rPr lang="cs-CZ" sz="2400" b="1" dirty="0" smtClean="0">
                <a:effectLst>
                  <a:outerShdw blurRad="38100" dist="38100" dir="2700000" algn="tl">
                    <a:srgbClr val="000000">
                      <a:alpha val="43137"/>
                    </a:srgbClr>
                  </a:outerShdw>
                </a:effectLst>
              </a:rPr>
              <a:t>e</a:t>
            </a:r>
          </a:p>
          <a:p>
            <a:pPr>
              <a:buNone/>
            </a:pPr>
            <a:r>
              <a:rPr lang="cs-CZ" sz="2400" b="1" dirty="0" smtClean="0">
                <a:solidFill>
                  <a:schemeClr val="bg1"/>
                </a:solidFill>
                <a:effectLst>
                  <a:outerShdw blurRad="38100" dist="38100" dir="2700000" algn="tl">
                    <a:srgbClr val="000000">
                      <a:alpha val="43137"/>
                    </a:srgbClr>
                  </a:outerShdw>
                </a:effectLst>
              </a:rPr>
              <a:t>Zeus</a:t>
            </a:r>
          </a:p>
          <a:p>
            <a:pPr>
              <a:buNone/>
            </a:pPr>
            <a:r>
              <a:rPr lang="cs-CZ" sz="2400" b="1" dirty="0" smtClean="0">
                <a:effectLst>
                  <a:outerShdw blurRad="38100" dist="38100" dir="2700000" algn="tl">
                    <a:srgbClr val="000000">
                      <a:alpha val="43137"/>
                    </a:srgbClr>
                  </a:outerShdw>
                </a:effectLst>
              </a:rPr>
              <a:t>Hera</a:t>
            </a:r>
            <a:endParaRPr lang="cs-CZ" sz="2400" b="1" dirty="0"/>
          </a:p>
        </p:txBody>
      </p:sp>
      <p:pic>
        <p:nvPicPr>
          <p:cNvPr id="7170" name="Picture 2"/>
          <p:cNvPicPr>
            <a:picLocks noChangeAspect="1" noChangeArrowheads="1"/>
          </p:cNvPicPr>
          <p:nvPr/>
        </p:nvPicPr>
        <p:blipFill>
          <a:blip r:embed="rId3"/>
          <a:srcRect/>
          <a:stretch>
            <a:fillRect/>
          </a:stretch>
        </p:blipFill>
        <p:spPr bwMode="auto">
          <a:xfrm>
            <a:off x="6000760" y="1857364"/>
            <a:ext cx="2928926" cy="4286280"/>
          </a:xfrm>
          <a:prstGeom prst="rect">
            <a:avLst/>
          </a:prstGeom>
          <a:noFill/>
          <a:ln w="9525">
            <a:noFill/>
            <a:miter lim="800000"/>
            <a:headEnd/>
            <a:tailEnd/>
          </a:ln>
          <a:effectLst>
            <a:glow rad="228600">
              <a:schemeClr val="accent3">
                <a:satMod val="175000"/>
                <a:alpha val="40000"/>
              </a:schemeClr>
            </a:glow>
          </a:effectLst>
        </p:spPr>
      </p:pic>
      <p:sp>
        <p:nvSpPr>
          <p:cNvPr id="9" name="Šipka doprava 8"/>
          <p:cNvSpPr/>
          <p:nvPr/>
        </p:nvSpPr>
        <p:spPr>
          <a:xfrm>
            <a:off x="5072066" y="5500702"/>
            <a:ext cx="1928826" cy="484632"/>
          </a:xfrm>
          <a:prstGeom prs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pic>
        <p:nvPicPr>
          <p:cNvPr id="7171" name="Picture 3" descr="C:\Users\Aja\AppData\Local\Microsoft\Windows\Temporary Internet Files\Content.IE5\7ZW81JGI\MC900331624[1].wmf"/>
          <p:cNvPicPr>
            <a:picLocks noChangeAspect="1" noChangeArrowheads="1"/>
          </p:cNvPicPr>
          <p:nvPr/>
        </p:nvPicPr>
        <p:blipFill>
          <a:blip r:embed="rId4"/>
          <a:srcRect/>
          <a:stretch>
            <a:fillRect/>
          </a:stretch>
        </p:blipFill>
        <p:spPr bwMode="auto">
          <a:xfrm>
            <a:off x="8143900" y="357166"/>
            <a:ext cx="813990" cy="1859149"/>
          </a:xfrm>
          <a:prstGeom prst="rect">
            <a:avLst/>
          </a:prstGeom>
          <a:noFill/>
        </p:spPr>
      </p:pic>
    </p:spTree>
  </p:cSld>
  <p:clrMapOvr>
    <a:masterClrMapping/>
  </p:clrMapOvr>
  <p:transition spd="slow">
    <p:newsflash/>
    <p:sndAc>
      <p:stSnd>
        <p:snd r:embed="rId2" name="voltage.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 calcmode="lin" valueType="num">
                                      <p:cBhvr additive="base">
                                        <p:cTn id="3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anim calcmode="lin" valueType="num">
                                      <p:cBhvr additive="base">
                                        <p:cTn id="4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 calcmode="lin" valueType="num">
                                      <p:cBhvr additive="base">
                                        <p:cTn id="49"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txEl>
                                              <p:pRg st="8" end="8"/>
                                            </p:txEl>
                                          </p:spTgt>
                                        </p:tgtEl>
                                        <p:attrNameLst>
                                          <p:attrName>style.visibility</p:attrName>
                                        </p:attrNameLst>
                                      </p:cBhvr>
                                      <p:to>
                                        <p:strVal val="visible"/>
                                      </p:to>
                                    </p:set>
                                    <p:anim calcmode="lin" valueType="num">
                                      <p:cBhvr additive="base">
                                        <p:cTn id="55"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txEl>
                                              <p:pRg st="9" end="9"/>
                                            </p:txEl>
                                          </p:spTgt>
                                        </p:tgtEl>
                                        <p:attrNameLst>
                                          <p:attrName>style.visibility</p:attrName>
                                        </p:attrNameLst>
                                      </p:cBhvr>
                                      <p:to>
                                        <p:strVal val="visible"/>
                                      </p:to>
                                    </p:set>
                                    <p:anim calcmode="lin" valueType="num">
                                      <p:cBhvr additive="base">
                                        <p:cTn id="61"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4">
                                            <p:txEl>
                                              <p:pRg st="10" end="10"/>
                                            </p:txEl>
                                          </p:spTgt>
                                        </p:tgtEl>
                                        <p:attrNameLst>
                                          <p:attrName>style.visibility</p:attrName>
                                        </p:attrNameLst>
                                      </p:cBhvr>
                                      <p:to>
                                        <p:strVal val="visible"/>
                                      </p:to>
                                    </p:set>
                                    <p:anim calcmode="lin" valueType="num">
                                      <p:cBhvr additive="base">
                                        <p:cTn id="67" dur="500" fill="hold"/>
                                        <p:tgtEl>
                                          <p:spTgt spid="4">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4">
                                            <p:txEl>
                                              <p:pRg st="11" end="11"/>
                                            </p:txEl>
                                          </p:spTgt>
                                        </p:tgtEl>
                                        <p:attrNameLst>
                                          <p:attrName>style.visibility</p:attrName>
                                        </p:attrNameLst>
                                      </p:cBhvr>
                                      <p:to>
                                        <p:strVal val="visible"/>
                                      </p:to>
                                    </p:set>
                                    <p:anim calcmode="lin" valueType="num">
                                      <p:cBhvr additive="base">
                                        <p:cTn id="73" dur="500" fill="hold"/>
                                        <p:tgtEl>
                                          <p:spTgt spid="4">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4">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9"/>
                                        </p:tgtEl>
                                        <p:attrNameLst>
                                          <p:attrName>style.visibility</p:attrName>
                                        </p:attrNameLst>
                                      </p:cBhvr>
                                      <p:to>
                                        <p:strVal val="visible"/>
                                      </p:to>
                                    </p:set>
                                    <p:anim calcmode="lin" valueType="num">
                                      <p:cBhvr additive="base">
                                        <p:cTn id="79" dur="500" fill="hold"/>
                                        <p:tgtEl>
                                          <p:spTgt spid="9"/>
                                        </p:tgtEl>
                                        <p:attrNameLst>
                                          <p:attrName>ppt_x</p:attrName>
                                        </p:attrNameLst>
                                      </p:cBhvr>
                                      <p:tavLst>
                                        <p:tav tm="0">
                                          <p:val>
                                            <p:strVal val="#ppt_x"/>
                                          </p:val>
                                        </p:tav>
                                        <p:tav tm="100000">
                                          <p:val>
                                            <p:strVal val="#ppt_x"/>
                                          </p:val>
                                        </p:tav>
                                      </p:tavLst>
                                    </p:anim>
                                    <p:anim calcmode="lin" valueType="num">
                                      <p:cBhvr additive="base">
                                        <p:cTn id="8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9"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b="1" u="sng" dirty="0" smtClean="0">
                <a:solidFill>
                  <a:srgbClr val="92D050"/>
                </a:solidFill>
                <a:latin typeface="Times New Roman" pitchFamily="18" charset="0"/>
                <a:cs typeface="Times New Roman" pitchFamily="18" charset="0"/>
              </a:rPr>
              <a:t>Řešení - křížovka</a:t>
            </a:r>
            <a:endParaRPr lang="cs-CZ" sz="3600" b="1" u="sng" dirty="0">
              <a:solidFill>
                <a:srgbClr val="92D050"/>
              </a:solidFill>
              <a:latin typeface="Times New Roman" pitchFamily="18" charset="0"/>
              <a:cs typeface="Times New Roman" pitchFamily="18" charset="0"/>
            </a:endParaRPr>
          </a:p>
        </p:txBody>
      </p:sp>
      <p:pic>
        <p:nvPicPr>
          <p:cNvPr id="6146" name="Picture 2"/>
          <p:cNvPicPr>
            <a:picLocks noGrp="1" noChangeAspect="1" noChangeArrowheads="1"/>
          </p:cNvPicPr>
          <p:nvPr>
            <p:ph idx="1"/>
          </p:nvPr>
        </p:nvPicPr>
        <p:blipFill>
          <a:blip r:embed="rId3"/>
          <a:srcRect/>
          <a:stretch>
            <a:fillRect/>
          </a:stretch>
        </p:blipFill>
        <p:spPr bwMode="auto">
          <a:xfrm>
            <a:off x="428596" y="1500174"/>
            <a:ext cx="8351084" cy="4714908"/>
          </a:xfrm>
          <a:prstGeom prst="rect">
            <a:avLst/>
          </a:prstGeom>
          <a:noFill/>
          <a:ln w="9525">
            <a:noFill/>
            <a:miter lim="800000"/>
            <a:headEnd/>
            <a:tailEnd/>
          </a:ln>
          <a:effectLst/>
        </p:spPr>
      </p:pic>
      <p:pic>
        <p:nvPicPr>
          <p:cNvPr id="6148" name="Picture 4" descr="C:\Users\Aja\AppData\Local\Microsoft\Windows\Temporary Internet Files\Content.IE5\WRP8OLAL\MC900435133[1].wmf"/>
          <p:cNvPicPr>
            <a:picLocks noChangeAspect="1" noChangeArrowheads="1"/>
          </p:cNvPicPr>
          <p:nvPr/>
        </p:nvPicPr>
        <p:blipFill>
          <a:blip r:embed="rId4"/>
          <a:srcRect/>
          <a:stretch>
            <a:fillRect/>
          </a:stretch>
        </p:blipFill>
        <p:spPr bwMode="auto">
          <a:xfrm>
            <a:off x="5645150" y="561975"/>
            <a:ext cx="1285875" cy="1828800"/>
          </a:xfrm>
          <a:prstGeom prst="rect">
            <a:avLst/>
          </a:prstGeom>
          <a:noFill/>
        </p:spPr>
      </p:pic>
    </p:spTree>
  </p:cSld>
  <p:clrMapOvr>
    <a:masterClrMapping/>
  </p:clrMapOvr>
  <p:transition spd="slow">
    <p:newsflash/>
    <p:sndAc>
      <p:stSnd>
        <p:snd r:embed="rId2" name="voltage.wav"/>
      </p:stSnd>
    </p:sndAc>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z="3600" b="1" u="sng" dirty="0" smtClean="0">
                <a:solidFill>
                  <a:srgbClr val="92D050"/>
                </a:solidFill>
                <a:latin typeface="Times New Roman" pitchFamily="18" charset="0"/>
                <a:cs typeface="Times New Roman" pitchFamily="18" charset="0"/>
              </a:rPr>
              <a:t>Zdroje odkazů</a:t>
            </a:r>
            <a:endParaRPr lang="cs-CZ" sz="3600" dirty="0"/>
          </a:p>
        </p:txBody>
      </p:sp>
      <p:sp>
        <p:nvSpPr>
          <p:cNvPr id="3" name="Zástupný symbol pro obsah 2"/>
          <p:cNvSpPr>
            <a:spLocks noGrp="1"/>
          </p:cNvSpPr>
          <p:nvPr>
            <p:ph sz="half" idx="1"/>
          </p:nvPr>
        </p:nvSpPr>
        <p:spPr>
          <a:xfrm>
            <a:off x="457200" y="1600200"/>
            <a:ext cx="8291264" cy="4781128"/>
          </a:xfrm>
        </p:spPr>
        <p:txBody>
          <a:bodyPr>
            <a:normAutofit/>
          </a:bodyPr>
          <a:lstStyle/>
          <a:p>
            <a:pPr>
              <a:buNone/>
            </a:pPr>
            <a:r>
              <a:rPr lang="cs-CZ" sz="2000" b="1" dirty="0" smtClean="0"/>
              <a:t>Všechny uveřejněné odkazy [cit. 2012-01-20]. Není-li uvedeno jinak - dostupné pod licencí Public domain na:</a:t>
            </a:r>
            <a:endParaRPr lang="cs-CZ" sz="2000" b="1" dirty="0" smtClean="0">
              <a:solidFill>
                <a:schemeClr val="tx2">
                  <a:lumMod val="50000"/>
                </a:schemeClr>
              </a:solidFill>
              <a:latin typeface="Times New Roman" pitchFamily="18" charset="0"/>
              <a:cs typeface="Times New Roman" pitchFamily="18" charset="0"/>
              <a:hlinkClick r:id="rId3"/>
            </a:endParaRPr>
          </a:p>
          <a:p>
            <a:pPr>
              <a:buNone/>
            </a:pPr>
            <a:endParaRPr lang="cs-CZ" dirty="0" smtClean="0">
              <a:hlinkClick r:id="rId4"/>
            </a:endParaRPr>
          </a:p>
          <a:p>
            <a:r>
              <a:rPr lang="cs-CZ" sz="1600" dirty="0" smtClean="0">
                <a:solidFill>
                  <a:srgbClr val="00B0F0"/>
                </a:solidFill>
                <a:cs typeface="Times New Roman" pitchFamily="18" charset="0"/>
                <a:hlinkClick r:id="rId5"/>
              </a:rPr>
              <a:t>http://cs.wikipedia.org/wiki/Soubor:Eduard-petiška.jpg </a:t>
            </a:r>
            <a:endParaRPr lang="cs-CZ" sz="1600" dirty="0" smtClean="0">
              <a:solidFill>
                <a:srgbClr val="00B0F0"/>
              </a:solidFill>
              <a:cs typeface="Times New Roman" pitchFamily="18" charset="0"/>
            </a:endParaRPr>
          </a:p>
          <a:p>
            <a:r>
              <a:rPr lang="cs-CZ" sz="1600" dirty="0" smtClean="0">
                <a:solidFill>
                  <a:srgbClr val="00B0F0"/>
                </a:solidFill>
                <a:cs typeface="Times New Roman" pitchFamily="18" charset="0"/>
              </a:rPr>
              <a:t>(obrázek E. Petišky, str. 4)</a:t>
            </a:r>
            <a:endParaRPr lang="cs-CZ" sz="1600" dirty="0" smtClean="0">
              <a:solidFill>
                <a:srgbClr val="00B0F0"/>
              </a:solidFill>
              <a:cs typeface="Times New Roman" pitchFamily="18" charset="0"/>
              <a:hlinkClick r:id="rId4"/>
            </a:endParaRPr>
          </a:p>
          <a:p>
            <a:r>
              <a:rPr lang="cs-CZ" sz="1600" dirty="0" smtClean="0">
                <a:solidFill>
                  <a:srgbClr val="00B0F0"/>
                </a:solidFill>
                <a:cs typeface="Times New Roman" pitchFamily="18" charset="0"/>
                <a:hlinkClick r:id="rId4"/>
              </a:rPr>
              <a:t>http://cs.wikipedia.org/wiki/Soubor:Gustave_Moreau_006.jpg</a:t>
            </a:r>
            <a:r>
              <a:rPr lang="cs-CZ" sz="1600" dirty="0" smtClean="0">
                <a:solidFill>
                  <a:srgbClr val="00B0F0"/>
                </a:solidFill>
                <a:cs typeface="Times New Roman" pitchFamily="18" charset="0"/>
              </a:rPr>
              <a:t> </a:t>
            </a:r>
            <a:br>
              <a:rPr lang="cs-CZ" sz="1600" dirty="0" smtClean="0">
                <a:solidFill>
                  <a:srgbClr val="00B0F0"/>
                </a:solidFill>
                <a:cs typeface="Times New Roman" pitchFamily="18" charset="0"/>
              </a:rPr>
            </a:br>
            <a:r>
              <a:rPr lang="cs-CZ" sz="1600" dirty="0" smtClean="0">
                <a:solidFill>
                  <a:srgbClr val="00B0F0"/>
                </a:solidFill>
                <a:cs typeface="Times New Roman" pitchFamily="18" charset="0"/>
              </a:rPr>
              <a:t>(obrázek Prométhea, str. 5)</a:t>
            </a:r>
          </a:p>
          <a:p>
            <a:r>
              <a:rPr lang="cs-CZ" sz="1600" dirty="0" smtClean="0">
                <a:solidFill>
                  <a:srgbClr val="00B0F0"/>
                </a:solidFill>
                <a:cs typeface="Times New Roman" pitchFamily="18" charset="0"/>
                <a:hlinkClick r:id="rId6"/>
              </a:rPr>
              <a:t>http://cs.wikipedia.org/wiki/Soubor:GustaveMoreau04.jpg</a:t>
            </a:r>
            <a:r>
              <a:rPr lang="cs-CZ" sz="1600" dirty="0" smtClean="0">
                <a:solidFill>
                  <a:srgbClr val="00B0F0"/>
                </a:solidFill>
                <a:cs typeface="Times New Roman" pitchFamily="18" charset="0"/>
              </a:rPr>
              <a:t> </a:t>
            </a:r>
            <a:br>
              <a:rPr lang="cs-CZ" sz="1600" dirty="0" smtClean="0">
                <a:solidFill>
                  <a:srgbClr val="00B0F0"/>
                </a:solidFill>
                <a:cs typeface="Times New Roman" pitchFamily="18" charset="0"/>
              </a:rPr>
            </a:br>
            <a:r>
              <a:rPr lang="cs-CZ" sz="1600" dirty="0" smtClean="0">
                <a:solidFill>
                  <a:srgbClr val="00B0F0"/>
                </a:solidFill>
                <a:cs typeface="Times New Roman" pitchFamily="18" charset="0"/>
              </a:rPr>
              <a:t>(obrázek Faethón, str. 7)</a:t>
            </a:r>
          </a:p>
          <a:p>
            <a:r>
              <a:rPr lang="cs-CZ" sz="1600" dirty="0" smtClean="0">
                <a:solidFill>
                  <a:srgbClr val="00B0F0"/>
                </a:solidFill>
                <a:cs typeface="Times New Roman" pitchFamily="18" charset="0"/>
                <a:hlinkClick r:id="rId7"/>
              </a:rPr>
              <a:t>http://cs.wikipedia.org/wiki/Soubor:Gustave_Moreau_Orphée_1865.jpg</a:t>
            </a:r>
            <a:r>
              <a:rPr lang="cs-CZ" sz="1600" dirty="0" smtClean="0">
                <a:solidFill>
                  <a:srgbClr val="00B0F0"/>
                </a:solidFill>
                <a:cs typeface="Times New Roman" pitchFamily="18" charset="0"/>
              </a:rPr>
              <a:t> </a:t>
            </a:r>
            <a:br>
              <a:rPr lang="cs-CZ" sz="1600" dirty="0" smtClean="0">
                <a:solidFill>
                  <a:srgbClr val="00B0F0"/>
                </a:solidFill>
                <a:cs typeface="Times New Roman" pitchFamily="18" charset="0"/>
              </a:rPr>
            </a:br>
            <a:r>
              <a:rPr lang="cs-CZ" sz="1600" dirty="0" smtClean="0">
                <a:solidFill>
                  <a:srgbClr val="00B0F0"/>
                </a:solidFill>
                <a:cs typeface="Times New Roman" pitchFamily="18" charset="0"/>
              </a:rPr>
              <a:t>(obrázek Orfea a Euridiky, str. 9)</a:t>
            </a:r>
          </a:p>
          <a:p>
            <a:r>
              <a:rPr lang="cs-CZ" sz="1600" dirty="0" smtClean="0">
                <a:solidFill>
                  <a:srgbClr val="00B0F0"/>
                </a:solidFill>
                <a:cs typeface="Times New Roman" pitchFamily="18" charset="0"/>
                <a:hlinkClick r:id="rId8"/>
              </a:rPr>
              <a:t>http://cs.wikipedia.org/wiki/Soubor:Zeus_Otricoli_Pio-Clementino_Inv257.jpg</a:t>
            </a:r>
            <a:r>
              <a:rPr lang="cs-CZ" sz="1600" dirty="0" smtClean="0">
                <a:solidFill>
                  <a:srgbClr val="00B0F0"/>
                </a:solidFill>
                <a:cs typeface="Times New Roman" pitchFamily="18" charset="0"/>
              </a:rPr>
              <a:t> </a:t>
            </a:r>
            <a:br>
              <a:rPr lang="cs-CZ" sz="1600" dirty="0" smtClean="0">
                <a:solidFill>
                  <a:srgbClr val="00B0F0"/>
                </a:solidFill>
                <a:cs typeface="Times New Roman" pitchFamily="18" charset="0"/>
              </a:rPr>
            </a:br>
            <a:r>
              <a:rPr lang="cs-CZ" sz="1600" dirty="0" smtClean="0">
                <a:solidFill>
                  <a:srgbClr val="00B0F0"/>
                </a:solidFill>
                <a:cs typeface="Times New Roman" pitchFamily="18" charset="0"/>
              </a:rPr>
              <a:t>(busta Dia, str. 11)</a:t>
            </a:r>
          </a:p>
          <a:p>
            <a:r>
              <a:rPr lang="cs-CZ" sz="1600" dirty="0" smtClean="0">
                <a:solidFill>
                  <a:srgbClr val="00B0F0"/>
                </a:solidFill>
              </a:rPr>
              <a:t>Klipart (volně ke stažení Microsoft Office)</a:t>
            </a:r>
          </a:p>
          <a:p>
            <a:endParaRPr lang="cs-CZ" sz="1900" dirty="0" smtClean="0">
              <a:solidFill>
                <a:srgbClr val="00B0F0"/>
              </a:solidFill>
              <a:latin typeface="Times New Roman" pitchFamily="18" charset="0"/>
              <a:cs typeface="Times New Roman" pitchFamily="18" charset="0"/>
            </a:endParaRPr>
          </a:p>
          <a:p>
            <a:endParaRPr lang="cs-CZ" dirty="0"/>
          </a:p>
        </p:txBody>
      </p:sp>
    </p:spTree>
  </p:cSld>
  <p:clrMapOvr>
    <a:masterClrMapping/>
  </p:clrMapOvr>
  <p:transition spd="slow">
    <p:newsflash/>
    <p:sndAc>
      <p:stSnd>
        <p:snd r:embed="rId2" name="voltage.wav"/>
      </p:stSnd>
    </p:sndAc>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kt 1"/>
          <p:cNvGraphicFramePr>
            <a:graphicFrameLocks noChangeAspect="1"/>
          </p:cNvGraphicFramePr>
          <p:nvPr>
            <p:extLst>
              <p:ext uri="{D42A27DB-BD31-4B8C-83A1-F6EECF244321}">
                <p14:modId xmlns:p14="http://schemas.microsoft.com/office/powerpoint/2010/main" val="476569648"/>
              </p:ext>
            </p:extLst>
          </p:nvPr>
        </p:nvGraphicFramePr>
        <p:xfrm>
          <a:off x="2267744" y="14480"/>
          <a:ext cx="4536504" cy="6843520"/>
        </p:xfrm>
        <a:graphic>
          <a:graphicData uri="http://schemas.openxmlformats.org/presentationml/2006/ole">
            <mc:AlternateContent xmlns:mc="http://schemas.openxmlformats.org/markup-compatibility/2006">
              <mc:Choice xmlns:v="urn:schemas-microsoft-com:vml" Requires="v">
                <p:oleObj spid="_x0000_s1027" name="Document" r:id="rId5" imgW="6131792" imgH="9251612" progId="Word.Document.8">
                  <p:embed/>
                </p:oleObj>
              </mc:Choice>
              <mc:Fallback>
                <p:oleObj name="Document" r:id="rId5" imgW="6131792" imgH="9251612" progId="Word.Document.8">
                  <p:embed/>
                  <p:pic>
                    <p:nvPicPr>
                      <p:cNvPr id="0" name=""/>
                      <p:cNvPicPr/>
                      <p:nvPr/>
                    </p:nvPicPr>
                    <p:blipFill>
                      <a:blip r:embed="rId6"/>
                      <a:stretch>
                        <a:fillRect/>
                      </a:stretch>
                    </p:blipFill>
                    <p:spPr>
                      <a:xfrm>
                        <a:off x="2267744" y="14480"/>
                        <a:ext cx="4536504" cy="6843520"/>
                      </a:xfrm>
                      <a:prstGeom prst="rect">
                        <a:avLst/>
                      </a:prstGeom>
                      <a:solidFill>
                        <a:schemeClr val="tx1"/>
                      </a:solidFill>
                      <a:ln>
                        <a:solidFill>
                          <a:schemeClr val="bg1"/>
                        </a:solidFill>
                      </a:ln>
                    </p:spPr>
                  </p:pic>
                </p:oleObj>
              </mc:Fallback>
            </mc:AlternateContent>
          </a:graphicData>
        </a:graphic>
      </p:graphicFrame>
    </p:spTree>
    <p:extLst>
      <p:ext uri="{BB962C8B-B14F-4D97-AF65-F5344CB8AC3E}">
        <p14:creationId xmlns:p14="http://schemas.microsoft.com/office/powerpoint/2010/main" val="4034892947"/>
      </p:ext>
    </p:extLst>
  </p:cSld>
  <p:clrMapOvr>
    <a:masterClrMapping/>
  </p:clrMapOvr>
  <p:transition spd="slow">
    <p:newsflash/>
    <p:sndAc>
      <p:stSnd>
        <p:snd r:embed="rId3" name="voltage.wav"/>
      </p:stSnd>
    </p:sndAc>
  </p:transition>
  <p:timing>
    <p:tnLst>
      <p:par>
        <p:cTn id="1" dur="indefinite" restart="never" nodeType="tmRoot"/>
      </p:par>
    </p:tnLst>
  </p:timing>
</p:sld>
</file>

<file path=ppt/theme/theme1.xml><?xml version="1.0" encoding="utf-8"?>
<a:theme xmlns:a="http://schemas.openxmlformats.org/drawingml/2006/main" name="Technický">
  <a:themeElements>
    <a:clrScheme name="Technický">
      <a:dk1>
        <a:sysClr val="windowText" lastClr="000000"/>
      </a:dk1>
      <a:lt1>
        <a:sysClr val="window" lastClr="FFFFFF"/>
      </a:lt1>
      <a:dk2>
        <a:srgbClr val="3B3B3B"/>
      </a:dk2>
      <a:lt2>
        <a:srgbClr val="D4D2D0"/>
      </a:lt2>
      <a:accent1>
        <a:srgbClr val="6EA0B0"/>
      </a:accent1>
      <a:accent2>
        <a:srgbClr val="CCAF0A"/>
      </a:accent2>
      <a:accent3>
        <a:srgbClr val="8D89A4"/>
      </a:accent3>
      <a:accent4>
        <a:srgbClr val="748560"/>
      </a:accent4>
      <a:accent5>
        <a:srgbClr val="9E9273"/>
      </a:accent5>
      <a:accent6>
        <a:srgbClr val="7E848D"/>
      </a:accent6>
      <a:hlink>
        <a:srgbClr val="00C8C3"/>
      </a:hlink>
      <a:folHlink>
        <a:srgbClr val="A116E0"/>
      </a:folHlink>
    </a:clrScheme>
    <a:fontScheme name="Technický">
      <a:majorFont>
        <a:latin typeface="Franklin Gothic Book"/>
        <a:ea typeface=""/>
        <a:cs typeface=""/>
        <a:font script="Jpan" typeface="ＭＳ Ｐゴシック"/>
        <a:font script="Hang" typeface="HY견고딕"/>
        <a:font script="Hans" typeface="宋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Technický">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Technic</Template>
  <TotalTime>165</TotalTime>
  <Words>745</Words>
  <Application>Microsoft Office PowerPoint</Application>
  <PresentationFormat>Předvádění na obrazovce (4:3)</PresentationFormat>
  <Paragraphs>166</Paragraphs>
  <Slides>17</Slides>
  <Notes>1</Notes>
  <HiddenSlides>2</HiddenSlides>
  <MMClips>0</MMClips>
  <ScaleCrop>false</ScaleCrop>
  <HeadingPairs>
    <vt:vector size="6" baseType="variant">
      <vt:variant>
        <vt:lpstr>Motiv</vt:lpstr>
      </vt:variant>
      <vt:variant>
        <vt:i4>1</vt:i4>
      </vt:variant>
      <vt:variant>
        <vt:lpstr>Vložené servery OLE</vt:lpstr>
      </vt:variant>
      <vt:variant>
        <vt:i4>1</vt:i4>
      </vt:variant>
      <vt:variant>
        <vt:lpstr>Nadpisy snímků</vt:lpstr>
      </vt:variant>
      <vt:variant>
        <vt:i4>17</vt:i4>
      </vt:variant>
    </vt:vector>
  </HeadingPairs>
  <TitlesOfParts>
    <vt:vector size="19" baseType="lpstr">
      <vt:lpstr>Technický</vt:lpstr>
      <vt:lpstr>Document</vt:lpstr>
      <vt:lpstr>Prezentace aplikace PowerPoint</vt:lpstr>
      <vt:lpstr>ANOTACE:</vt:lpstr>
      <vt:lpstr>Eduard Petiška</vt:lpstr>
      <vt:lpstr>Doplň správné informace z pověstí…</vt:lpstr>
      <vt:lpstr>Informace doplň do tajenky </vt:lpstr>
      <vt:lpstr>Eduard  Petiška</vt:lpstr>
      <vt:lpstr>Kdo byl kdo?</vt:lpstr>
      <vt:lpstr>  Hrdinové  bájí                      </vt:lpstr>
      <vt:lpstr>Kdo byl kdo?</vt:lpstr>
      <vt:lpstr>Hrdinové  bájí</vt:lpstr>
      <vt:lpstr>Kdo byl kdo?</vt:lpstr>
      <vt:lpstr>Hrdinové  bájí</vt:lpstr>
      <vt:lpstr>Najdi v osmisměrce jména deseti řeckých bohů</vt:lpstr>
      <vt:lpstr>Doplň správně názvy bohů z osmisměrky </vt:lpstr>
      <vt:lpstr>Řešení - křížovka</vt:lpstr>
      <vt:lpstr>Zdroje odkazů</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Eduard Petiška</dc:title>
  <dc:creator>Aja</dc:creator>
  <cp:lastModifiedBy>admin</cp:lastModifiedBy>
  <cp:revision>34</cp:revision>
  <dcterms:created xsi:type="dcterms:W3CDTF">2012-02-03T15:00:18Z</dcterms:created>
  <dcterms:modified xsi:type="dcterms:W3CDTF">2012-07-11T10:16:05Z</dcterms:modified>
</cp:coreProperties>
</file>