
<file path=[Content_Types].xml><?xml version="1.0" encoding="utf-8"?>
<Types xmlns="http://schemas.openxmlformats.org/package/2006/content-types">
  <Override PartName="/ppt/slides/slide6.xml" ContentType="application/vnd.openxmlformats-officedocument.presentationml.slide+xml"/>
  <Override PartName="/ppt/slideLayouts/slideLayout8.xml" ContentType="application/vnd.openxmlformats-officedocument.presentationml.slideLayout+xml"/>
  <Override PartName="/ppt/notesSlides/notesSlide2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15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0.xml" ContentType="application/vnd.openxmlformats-officedocument.presentationml.slideLayout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10.xml" ContentType="application/vnd.openxmlformats-officedocument.presentationml.notes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docProps/core.xml" ContentType="application/vnd.openxmlformats-package.core-properties+xml"/>
  <Override PartName="/ppt/slides/slide5.xml" ContentType="application/vnd.openxmlformats-officedocument.presentationml.slide+xml"/>
  <Override PartName="/ppt/slideLayouts/slideLayout7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3.xml" ContentType="application/vnd.openxmlformats-officedocument.presentationml.notesSlide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6" r:id="rId1"/>
  </p:sldMasterIdLst>
  <p:notesMasterIdLst>
    <p:notesMasterId r:id="rId17"/>
  </p:notesMasterIdLst>
  <p:sldIdLst>
    <p:sldId id="256" r:id="rId2"/>
    <p:sldId id="265" r:id="rId3"/>
    <p:sldId id="257" r:id="rId4"/>
    <p:sldId id="259" r:id="rId5"/>
    <p:sldId id="262" r:id="rId6"/>
    <p:sldId id="261" r:id="rId7"/>
    <p:sldId id="263" r:id="rId8"/>
    <p:sldId id="266" r:id="rId9"/>
    <p:sldId id="260" r:id="rId10"/>
    <p:sldId id="267" r:id="rId11"/>
    <p:sldId id="268" r:id="rId12"/>
    <p:sldId id="269" r:id="rId13"/>
    <p:sldId id="270" r:id="rId14"/>
    <p:sldId id="271" r:id="rId15"/>
    <p:sldId id="258" r:id="rId16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04" d="100"/>
          <a:sy n="104" d="100"/>
        </p:scale>
        <p:origin x="-174" y="-84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presProps" Target="presProps.xml"/><Relationship Id="rId3" Type="http://schemas.openxmlformats.org/officeDocument/2006/relationships/slide" Target="slides/slide2.xml"/><Relationship Id="rId21" Type="http://schemas.openxmlformats.org/officeDocument/2006/relationships/tableStyles" Target="tableStyle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AE69E2FB-CACF-40BD-8B39-25879FC16C97}" type="datetimeFigureOut">
              <a:rPr lang="cs-CZ" smtClean="0"/>
              <a:pPr/>
              <a:t>4.10.2012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BD0C49AA-26D9-4C9B-94DA-58593F6909AE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D0C49AA-26D9-4C9B-94DA-58593F6909AE}" type="slidenum">
              <a:rPr lang="cs-CZ" smtClean="0"/>
              <a:pPr/>
              <a:t>1</a:t>
            </a:fld>
            <a:endParaRPr lang="cs-CZ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D0C49AA-26D9-4C9B-94DA-58593F6909AE}" type="slidenum">
              <a:rPr lang="cs-CZ" smtClean="0"/>
              <a:pPr/>
              <a:t>2</a:t>
            </a:fld>
            <a:endParaRPr lang="cs-CZ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D0C49AA-26D9-4C9B-94DA-58593F6909AE}" type="slidenum">
              <a:rPr lang="cs-CZ" smtClean="0"/>
              <a:pPr/>
              <a:t>3</a:t>
            </a:fld>
            <a:endParaRPr lang="cs-CZ"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D0C49AA-26D9-4C9B-94DA-58593F6909AE}" type="slidenum">
              <a:rPr lang="cs-CZ" smtClean="0"/>
              <a:pPr/>
              <a:t>4</a:t>
            </a:fld>
            <a:endParaRPr lang="cs-CZ"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D0C49AA-26D9-4C9B-94DA-58593F6909AE}" type="slidenum">
              <a:rPr lang="cs-CZ" smtClean="0"/>
              <a:pPr/>
              <a:t>5</a:t>
            </a:fld>
            <a:endParaRPr lang="cs-CZ"/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D0C49AA-26D9-4C9B-94DA-58593F6909AE}" type="slidenum">
              <a:rPr lang="cs-CZ" smtClean="0"/>
              <a:pPr/>
              <a:t>6</a:t>
            </a:fld>
            <a:endParaRPr lang="cs-CZ"/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D0C49AA-26D9-4C9B-94DA-58593F6909AE}" type="slidenum">
              <a:rPr lang="cs-CZ" smtClean="0"/>
              <a:pPr/>
              <a:t>7</a:t>
            </a:fld>
            <a:endParaRPr lang="cs-CZ"/>
          </a:p>
        </p:txBody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D0C49AA-26D9-4C9B-94DA-58593F6909AE}" type="slidenum">
              <a:rPr lang="cs-CZ" smtClean="0"/>
              <a:pPr/>
              <a:t>8</a:t>
            </a:fld>
            <a:endParaRPr lang="cs-CZ"/>
          </a:p>
        </p:txBody>
      </p:sp>
    </p:spTree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D0C49AA-26D9-4C9B-94DA-58593F6909AE}" type="slidenum">
              <a:rPr lang="cs-CZ" smtClean="0"/>
              <a:pPr/>
              <a:t>9</a:t>
            </a:fld>
            <a:endParaRPr lang="cs-CZ"/>
          </a:p>
        </p:txBody>
      </p:sp>
    </p:spTree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D0C49AA-26D9-4C9B-94DA-58593F6909AE}" type="slidenum">
              <a:rPr lang="cs-CZ" smtClean="0"/>
              <a:pPr/>
              <a:t>10</a:t>
            </a:fld>
            <a:endParaRPr lang="cs-CZ"/>
          </a:p>
        </p:txBody>
      </p:sp>
    </p:spTree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D0C49AA-26D9-4C9B-94DA-58593F6909AE}" type="slidenum">
              <a:rPr lang="cs-CZ" smtClean="0"/>
              <a:pPr/>
              <a:t>11</a:t>
            </a:fld>
            <a:endParaRPr lang="cs-CZ"/>
          </a:p>
        </p:txBody>
      </p:sp>
    </p:spTree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D0C49AA-26D9-4C9B-94DA-58593F6909AE}" type="slidenum">
              <a:rPr lang="cs-CZ" smtClean="0"/>
              <a:pPr/>
              <a:t>15</a:t>
            </a:fld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5058" name="Group 2"/>
          <p:cNvGrpSpPr>
            <a:grpSpLocks/>
          </p:cNvGrpSpPr>
          <p:nvPr/>
        </p:nvGrpSpPr>
        <p:grpSpPr bwMode="auto">
          <a:xfrm>
            <a:off x="-6350" y="20638"/>
            <a:ext cx="9144000" cy="6858000"/>
            <a:chOff x="0" y="0"/>
            <a:chExt cx="5760" cy="4320"/>
          </a:xfrm>
        </p:grpSpPr>
        <p:sp>
          <p:nvSpPr>
            <p:cNvPr id="45059" name="Freeform 3"/>
            <p:cNvSpPr>
              <a:spLocks/>
            </p:cNvSpPr>
            <p:nvPr/>
          </p:nvSpPr>
          <p:spPr bwMode="hidden">
            <a:xfrm>
              <a:off x="0" y="3072"/>
              <a:ext cx="5760" cy="1248"/>
            </a:xfrm>
            <a:custGeom>
              <a:avLst/>
              <a:gdLst/>
              <a:ahLst/>
              <a:cxnLst>
                <a:cxn ang="0">
                  <a:pos x="6027" y="2296"/>
                </a:cxn>
                <a:cxn ang="0">
                  <a:pos x="0" y="2296"/>
                </a:cxn>
                <a:cxn ang="0">
                  <a:pos x="0" y="0"/>
                </a:cxn>
                <a:cxn ang="0">
                  <a:pos x="6027" y="0"/>
                </a:cxn>
                <a:cxn ang="0">
                  <a:pos x="6027" y="2296"/>
                </a:cxn>
                <a:cxn ang="0">
                  <a:pos x="6027" y="2296"/>
                </a:cxn>
              </a:cxnLst>
              <a:rect l="0" t="0" r="r" b="b"/>
              <a:pathLst>
                <a:path w="6027" h="2296">
                  <a:moveTo>
                    <a:pt x="6027" y="2296"/>
                  </a:moveTo>
                  <a:lnTo>
                    <a:pt x="0" y="2296"/>
                  </a:lnTo>
                  <a:lnTo>
                    <a:pt x="0" y="0"/>
                  </a:lnTo>
                  <a:lnTo>
                    <a:pt x="6027" y="0"/>
                  </a:lnTo>
                  <a:lnTo>
                    <a:pt x="6027" y="2296"/>
                  </a:lnTo>
                  <a:lnTo>
                    <a:pt x="6027" y="2296"/>
                  </a:lnTo>
                  <a:close/>
                </a:path>
              </a:pathLst>
            </a:custGeom>
            <a:gradFill rotWithShape="0">
              <a:gsLst>
                <a:gs pos="0">
                  <a:schemeClr val="bg1"/>
                </a:gs>
                <a:gs pos="100000">
                  <a:schemeClr val="accent2"/>
                </a:gs>
              </a:gsLst>
              <a:lin ang="5400000" scaled="1"/>
            </a:gra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endParaRPr lang="cs-CZ"/>
            </a:p>
          </p:txBody>
        </p:sp>
        <p:sp>
          <p:nvSpPr>
            <p:cNvPr id="45060" name="Freeform 4"/>
            <p:cNvSpPr>
              <a:spLocks/>
            </p:cNvSpPr>
            <p:nvPr/>
          </p:nvSpPr>
          <p:spPr bwMode="hidden">
            <a:xfrm>
              <a:off x="0" y="0"/>
              <a:ext cx="5760" cy="3072"/>
            </a:xfrm>
            <a:custGeom>
              <a:avLst/>
              <a:gdLst/>
              <a:ahLst/>
              <a:cxnLst>
                <a:cxn ang="0">
                  <a:pos x="6027" y="2296"/>
                </a:cxn>
                <a:cxn ang="0">
                  <a:pos x="0" y="2296"/>
                </a:cxn>
                <a:cxn ang="0">
                  <a:pos x="0" y="0"/>
                </a:cxn>
                <a:cxn ang="0">
                  <a:pos x="6027" y="0"/>
                </a:cxn>
                <a:cxn ang="0">
                  <a:pos x="6027" y="2296"/>
                </a:cxn>
                <a:cxn ang="0">
                  <a:pos x="6027" y="2296"/>
                </a:cxn>
              </a:cxnLst>
              <a:rect l="0" t="0" r="r" b="b"/>
              <a:pathLst>
                <a:path w="6027" h="2296">
                  <a:moveTo>
                    <a:pt x="6027" y="2296"/>
                  </a:moveTo>
                  <a:lnTo>
                    <a:pt x="0" y="2296"/>
                  </a:lnTo>
                  <a:lnTo>
                    <a:pt x="0" y="0"/>
                  </a:lnTo>
                  <a:lnTo>
                    <a:pt x="6027" y="0"/>
                  </a:lnTo>
                  <a:lnTo>
                    <a:pt x="6027" y="2296"/>
                  </a:lnTo>
                  <a:lnTo>
                    <a:pt x="6027" y="2296"/>
                  </a:lnTo>
                  <a:close/>
                </a:path>
              </a:pathLst>
            </a:custGeom>
            <a:gradFill rotWithShape="0">
              <a:gsLst>
                <a:gs pos="0">
                  <a:schemeClr val="bg1">
                    <a:gamma/>
                    <a:shade val="46275"/>
                    <a:invGamma/>
                  </a:schemeClr>
                </a:gs>
                <a:gs pos="100000">
                  <a:schemeClr val="bg1"/>
                </a:gs>
              </a:gsLst>
              <a:lin ang="5400000" scaled="1"/>
            </a:gra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endParaRPr lang="cs-CZ"/>
            </a:p>
          </p:txBody>
        </p:sp>
      </p:grpSp>
      <p:sp>
        <p:nvSpPr>
          <p:cNvPr id="45061" name="Freeform 5"/>
          <p:cNvSpPr>
            <a:spLocks/>
          </p:cNvSpPr>
          <p:nvPr/>
        </p:nvSpPr>
        <p:spPr bwMode="hidden">
          <a:xfrm>
            <a:off x="6242050" y="6269038"/>
            <a:ext cx="2895600" cy="609600"/>
          </a:xfrm>
          <a:custGeom>
            <a:avLst/>
            <a:gdLst/>
            <a:ahLst/>
            <a:cxnLst>
              <a:cxn ang="0">
                <a:pos x="5748" y="246"/>
              </a:cxn>
              <a:cxn ang="0">
                <a:pos x="0" y="246"/>
              </a:cxn>
              <a:cxn ang="0">
                <a:pos x="0" y="0"/>
              </a:cxn>
              <a:cxn ang="0">
                <a:pos x="5748" y="0"/>
              </a:cxn>
              <a:cxn ang="0">
                <a:pos x="5748" y="246"/>
              </a:cxn>
              <a:cxn ang="0">
                <a:pos x="5748" y="246"/>
              </a:cxn>
            </a:cxnLst>
            <a:rect l="0" t="0" r="r" b="b"/>
            <a:pathLst>
              <a:path w="5748" h="246">
                <a:moveTo>
                  <a:pt x="5748" y="246"/>
                </a:moveTo>
                <a:lnTo>
                  <a:pt x="0" y="246"/>
                </a:lnTo>
                <a:lnTo>
                  <a:pt x="0" y="0"/>
                </a:lnTo>
                <a:lnTo>
                  <a:pt x="5748" y="0"/>
                </a:lnTo>
                <a:lnTo>
                  <a:pt x="5748" y="246"/>
                </a:lnTo>
                <a:lnTo>
                  <a:pt x="5748" y="246"/>
                </a:lnTo>
                <a:close/>
              </a:path>
            </a:pathLst>
          </a:custGeom>
          <a:gradFill rotWithShape="0">
            <a:gsLst>
              <a:gs pos="0">
                <a:schemeClr val="bg1"/>
              </a:gs>
              <a:gs pos="100000">
                <a:schemeClr val="hlink"/>
              </a:gs>
            </a:gsLst>
            <a:lin ang="18900000" scaled="1"/>
          </a:gradFill>
          <a:ln w="9525">
            <a:noFill/>
            <a:round/>
            <a:headEnd/>
            <a:tailEnd/>
          </a:ln>
        </p:spPr>
        <p:txBody>
          <a:bodyPr/>
          <a:lstStyle/>
          <a:p>
            <a:endParaRPr lang="cs-CZ"/>
          </a:p>
        </p:txBody>
      </p:sp>
      <p:grpSp>
        <p:nvGrpSpPr>
          <p:cNvPr id="45062" name="Group 6"/>
          <p:cNvGrpSpPr>
            <a:grpSpLocks/>
          </p:cNvGrpSpPr>
          <p:nvPr/>
        </p:nvGrpSpPr>
        <p:grpSpPr bwMode="auto">
          <a:xfrm>
            <a:off x="-1588" y="6034088"/>
            <a:ext cx="7845426" cy="850900"/>
            <a:chOff x="0" y="3792"/>
            <a:chExt cx="4942" cy="536"/>
          </a:xfrm>
        </p:grpSpPr>
        <p:sp>
          <p:nvSpPr>
            <p:cNvPr id="45063" name="Freeform 7"/>
            <p:cNvSpPr>
              <a:spLocks/>
            </p:cNvSpPr>
            <p:nvPr userDrawn="1"/>
          </p:nvSpPr>
          <p:spPr bwMode="ltGray">
            <a:xfrm>
              <a:off x="1488" y="3792"/>
              <a:ext cx="3240" cy="536"/>
            </a:xfrm>
            <a:custGeom>
              <a:avLst/>
              <a:gdLst/>
              <a:ahLst/>
              <a:cxnLst>
                <a:cxn ang="0">
                  <a:pos x="3132" y="469"/>
                </a:cxn>
                <a:cxn ang="0">
                  <a:pos x="2995" y="395"/>
                </a:cxn>
                <a:cxn ang="0">
                  <a:pos x="2911" y="375"/>
                </a:cxn>
                <a:cxn ang="0">
                  <a:pos x="2678" y="228"/>
                </a:cxn>
                <a:cxn ang="0">
                  <a:pos x="2553" y="74"/>
                </a:cxn>
                <a:cxn ang="0">
                  <a:pos x="2457" y="7"/>
                </a:cxn>
                <a:cxn ang="0">
                  <a:pos x="2403" y="47"/>
                </a:cxn>
                <a:cxn ang="0">
                  <a:pos x="2289" y="74"/>
                </a:cxn>
                <a:cxn ang="0">
                  <a:pos x="2134" y="74"/>
                </a:cxn>
                <a:cxn ang="0">
                  <a:pos x="2044" y="128"/>
                </a:cxn>
                <a:cxn ang="0">
                  <a:pos x="1775" y="222"/>
                </a:cxn>
                <a:cxn ang="0">
                  <a:pos x="1602" y="181"/>
                </a:cxn>
                <a:cxn ang="0">
                  <a:pos x="1560" y="101"/>
                </a:cxn>
                <a:cxn ang="0">
                  <a:pos x="1542" y="87"/>
                </a:cxn>
                <a:cxn ang="0">
                  <a:pos x="1446" y="60"/>
                </a:cxn>
                <a:cxn ang="0">
                  <a:pos x="1375" y="74"/>
                </a:cxn>
                <a:cxn ang="0">
                  <a:pos x="1309" y="87"/>
                </a:cxn>
                <a:cxn ang="0">
                  <a:pos x="1243" y="13"/>
                </a:cxn>
                <a:cxn ang="0">
                  <a:pos x="1225" y="0"/>
                </a:cxn>
                <a:cxn ang="0">
                  <a:pos x="1189" y="0"/>
                </a:cxn>
                <a:cxn ang="0">
                  <a:pos x="1106" y="34"/>
                </a:cxn>
                <a:cxn ang="0">
                  <a:pos x="1106" y="34"/>
                </a:cxn>
                <a:cxn ang="0">
                  <a:pos x="1094" y="40"/>
                </a:cxn>
                <a:cxn ang="0">
                  <a:pos x="1070" y="54"/>
                </a:cxn>
                <a:cxn ang="0">
                  <a:pos x="1034" y="74"/>
                </a:cxn>
                <a:cxn ang="0">
                  <a:pos x="1004" y="74"/>
                </a:cxn>
                <a:cxn ang="0">
                  <a:pos x="986" y="74"/>
                </a:cxn>
                <a:cxn ang="0">
                  <a:pos x="956" y="81"/>
                </a:cxn>
                <a:cxn ang="0">
                  <a:pos x="920" y="94"/>
                </a:cxn>
                <a:cxn ang="0">
                  <a:pos x="884" y="107"/>
                </a:cxn>
                <a:cxn ang="0">
                  <a:pos x="843" y="128"/>
                </a:cxn>
                <a:cxn ang="0">
                  <a:pos x="813" y="141"/>
                </a:cxn>
                <a:cxn ang="0">
                  <a:pos x="789" y="148"/>
                </a:cxn>
                <a:cxn ang="0">
                  <a:pos x="783" y="154"/>
                </a:cxn>
                <a:cxn ang="0">
                  <a:pos x="556" y="228"/>
                </a:cxn>
                <a:cxn ang="0">
                  <a:pos x="394" y="294"/>
                </a:cxn>
                <a:cxn ang="0">
                  <a:pos x="107" y="462"/>
                </a:cxn>
                <a:cxn ang="0">
                  <a:pos x="0" y="536"/>
                </a:cxn>
                <a:cxn ang="0">
                  <a:pos x="3240" y="536"/>
                </a:cxn>
                <a:cxn ang="0">
                  <a:pos x="3132" y="469"/>
                </a:cxn>
                <a:cxn ang="0">
                  <a:pos x="3132" y="469"/>
                </a:cxn>
              </a:cxnLst>
              <a:rect l="0" t="0" r="r" b="b"/>
              <a:pathLst>
                <a:path w="3240" h="536">
                  <a:moveTo>
                    <a:pt x="3132" y="469"/>
                  </a:moveTo>
                  <a:lnTo>
                    <a:pt x="2995" y="395"/>
                  </a:lnTo>
                  <a:lnTo>
                    <a:pt x="2911" y="375"/>
                  </a:lnTo>
                  <a:lnTo>
                    <a:pt x="2678" y="228"/>
                  </a:lnTo>
                  <a:lnTo>
                    <a:pt x="2553" y="74"/>
                  </a:lnTo>
                  <a:lnTo>
                    <a:pt x="2457" y="7"/>
                  </a:lnTo>
                  <a:lnTo>
                    <a:pt x="2403" y="47"/>
                  </a:lnTo>
                  <a:lnTo>
                    <a:pt x="2289" y="74"/>
                  </a:lnTo>
                  <a:lnTo>
                    <a:pt x="2134" y="74"/>
                  </a:lnTo>
                  <a:lnTo>
                    <a:pt x="2044" y="128"/>
                  </a:lnTo>
                  <a:lnTo>
                    <a:pt x="1775" y="222"/>
                  </a:lnTo>
                  <a:lnTo>
                    <a:pt x="1602" y="181"/>
                  </a:lnTo>
                  <a:lnTo>
                    <a:pt x="1560" y="101"/>
                  </a:lnTo>
                  <a:lnTo>
                    <a:pt x="1542" y="87"/>
                  </a:lnTo>
                  <a:lnTo>
                    <a:pt x="1446" y="60"/>
                  </a:lnTo>
                  <a:lnTo>
                    <a:pt x="1375" y="74"/>
                  </a:lnTo>
                  <a:lnTo>
                    <a:pt x="1309" y="87"/>
                  </a:lnTo>
                  <a:lnTo>
                    <a:pt x="1243" y="13"/>
                  </a:lnTo>
                  <a:lnTo>
                    <a:pt x="1225" y="0"/>
                  </a:lnTo>
                  <a:lnTo>
                    <a:pt x="1189" y="0"/>
                  </a:lnTo>
                  <a:lnTo>
                    <a:pt x="1106" y="34"/>
                  </a:lnTo>
                  <a:lnTo>
                    <a:pt x="1106" y="34"/>
                  </a:lnTo>
                  <a:lnTo>
                    <a:pt x="1094" y="40"/>
                  </a:lnTo>
                  <a:lnTo>
                    <a:pt x="1070" y="54"/>
                  </a:lnTo>
                  <a:lnTo>
                    <a:pt x="1034" y="74"/>
                  </a:lnTo>
                  <a:lnTo>
                    <a:pt x="1004" y="74"/>
                  </a:lnTo>
                  <a:lnTo>
                    <a:pt x="986" y="74"/>
                  </a:lnTo>
                  <a:lnTo>
                    <a:pt x="956" y="81"/>
                  </a:lnTo>
                  <a:lnTo>
                    <a:pt x="920" y="94"/>
                  </a:lnTo>
                  <a:lnTo>
                    <a:pt x="884" y="107"/>
                  </a:lnTo>
                  <a:lnTo>
                    <a:pt x="843" y="128"/>
                  </a:lnTo>
                  <a:lnTo>
                    <a:pt x="813" y="141"/>
                  </a:lnTo>
                  <a:lnTo>
                    <a:pt x="789" y="148"/>
                  </a:lnTo>
                  <a:lnTo>
                    <a:pt x="783" y="154"/>
                  </a:lnTo>
                  <a:lnTo>
                    <a:pt x="556" y="228"/>
                  </a:lnTo>
                  <a:lnTo>
                    <a:pt x="394" y="294"/>
                  </a:lnTo>
                  <a:lnTo>
                    <a:pt x="107" y="462"/>
                  </a:lnTo>
                  <a:lnTo>
                    <a:pt x="0" y="536"/>
                  </a:lnTo>
                  <a:lnTo>
                    <a:pt x="3240" y="536"/>
                  </a:lnTo>
                  <a:lnTo>
                    <a:pt x="3132" y="469"/>
                  </a:lnTo>
                  <a:lnTo>
                    <a:pt x="3132" y="469"/>
                  </a:lnTo>
                  <a:close/>
                </a:path>
              </a:pathLst>
            </a:custGeom>
            <a:gradFill rotWithShape="0">
              <a:gsLst>
                <a:gs pos="0">
                  <a:schemeClr val="bg2">
                    <a:gamma/>
                    <a:tint val="66667"/>
                    <a:invGamma/>
                  </a:schemeClr>
                </a:gs>
                <a:gs pos="100000">
                  <a:schemeClr val="bg2"/>
                </a:gs>
              </a:gsLst>
              <a:lin ang="5400000" scaled="1"/>
            </a:gra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endParaRPr lang="cs-CZ"/>
            </a:p>
          </p:txBody>
        </p:sp>
        <p:grpSp>
          <p:nvGrpSpPr>
            <p:cNvPr id="45064" name="Group 8"/>
            <p:cNvGrpSpPr>
              <a:grpSpLocks/>
            </p:cNvGrpSpPr>
            <p:nvPr userDrawn="1"/>
          </p:nvGrpSpPr>
          <p:grpSpPr bwMode="auto">
            <a:xfrm>
              <a:off x="2486" y="3792"/>
              <a:ext cx="2456" cy="536"/>
              <a:chOff x="2486" y="3792"/>
              <a:chExt cx="2456" cy="536"/>
            </a:xfrm>
          </p:grpSpPr>
          <p:sp>
            <p:nvSpPr>
              <p:cNvPr id="45065" name="Freeform 9"/>
              <p:cNvSpPr>
                <a:spLocks/>
              </p:cNvSpPr>
              <p:nvPr userDrawn="1"/>
            </p:nvSpPr>
            <p:spPr bwMode="ltGray">
              <a:xfrm>
                <a:off x="3948" y="3799"/>
                <a:ext cx="994" cy="529"/>
              </a:xfrm>
              <a:custGeom>
                <a:avLst/>
                <a:gdLst/>
                <a:ahLst/>
                <a:cxnLst>
                  <a:cxn ang="0">
                    <a:pos x="636" y="373"/>
                  </a:cxn>
                  <a:cxn ang="0">
                    <a:pos x="495" y="370"/>
                  </a:cxn>
                  <a:cxn ang="0">
                    <a:pos x="280" y="249"/>
                  </a:cxn>
                  <a:cxn ang="0">
                    <a:pos x="127" y="66"/>
                  </a:cxn>
                  <a:cxn ang="0">
                    <a:pos x="0" y="0"/>
                  </a:cxn>
                  <a:cxn ang="0">
                    <a:pos x="22" y="26"/>
                  </a:cxn>
                  <a:cxn ang="0">
                    <a:pos x="0" y="65"/>
                  </a:cxn>
                  <a:cxn ang="0">
                    <a:pos x="30" y="119"/>
                  </a:cxn>
                  <a:cxn ang="0">
                    <a:pos x="75" y="243"/>
                  </a:cxn>
                  <a:cxn ang="0">
                    <a:pos x="45" y="422"/>
                  </a:cxn>
                  <a:cxn ang="0">
                    <a:pos x="200" y="329"/>
                  </a:cxn>
                  <a:cxn ang="0">
                    <a:pos x="592" y="527"/>
                  </a:cxn>
                  <a:cxn ang="0">
                    <a:pos x="994" y="529"/>
                  </a:cxn>
                  <a:cxn ang="0">
                    <a:pos x="828" y="473"/>
                  </a:cxn>
                  <a:cxn ang="0">
                    <a:pos x="636" y="373"/>
                  </a:cxn>
                </a:cxnLst>
                <a:rect l="0" t="0" r="r" b="b"/>
                <a:pathLst>
                  <a:path w="994" h="529">
                    <a:moveTo>
                      <a:pt x="636" y="373"/>
                    </a:moveTo>
                    <a:lnTo>
                      <a:pt x="495" y="370"/>
                    </a:lnTo>
                    <a:lnTo>
                      <a:pt x="280" y="249"/>
                    </a:lnTo>
                    <a:lnTo>
                      <a:pt x="127" y="66"/>
                    </a:lnTo>
                    <a:lnTo>
                      <a:pt x="0" y="0"/>
                    </a:lnTo>
                    <a:lnTo>
                      <a:pt x="22" y="26"/>
                    </a:lnTo>
                    <a:lnTo>
                      <a:pt x="0" y="65"/>
                    </a:lnTo>
                    <a:lnTo>
                      <a:pt x="30" y="119"/>
                    </a:lnTo>
                    <a:lnTo>
                      <a:pt x="75" y="243"/>
                    </a:lnTo>
                    <a:lnTo>
                      <a:pt x="45" y="422"/>
                    </a:lnTo>
                    <a:lnTo>
                      <a:pt x="200" y="329"/>
                    </a:lnTo>
                    <a:lnTo>
                      <a:pt x="592" y="527"/>
                    </a:lnTo>
                    <a:lnTo>
                      <a:pt x="994" y="529"/>
                    </a:lnTo>
                    <a:lnTo>
                      <a:pt x="828" y="473"/>
                    </a:lnTo>
                    <a:lnTo>
                      <a:pt x="636" y="373"/>
                    </a:lnTo>
                    <a:close/>
                  </a:path>
                </a:pathLst>
              </a:custGeom>
              <a:solidFill>
                <a:schemeClr val="bg2"/>
              </a:soli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endParaRPr lang="cs-CZ"/>
              </a:p>
            </p:txBody>
          </p:sp>
          <p:sp>
            <p:nvSpPr>
              <p:cNvPr id="45066" name="Freeform 10"/>
              <p:cNvSpPr>
                <a:spLocks/>
              </p:cNvSpPr>
              <p:nvPr userDrawn="1"/>
            </p:nvSpPr>
            <p:spPr bwMode="ltGray">
              <a:xfrm>
                <a:off x="2677" y="3792"/>
                <a:ext cx="186" cy="395"/>
              </a:xfrm>
              <a:custGeom>
                <a:avLst/>
                <a:gdLst/>
                <a:ahLst/>
                <a:cxnLst>
                  <a:cxn ang="0">
                    <a:pos x="36" y="0"/>
                  </a:cxn>
                  <a:cxn ang="0">
                    <a:pos x="54" y="18"/>
                  </a:cxn>
                  <a:cxn ang="0">
                    <a:pos x="24" y="30"/>
                  </a:cxn>
                  <a:cxn ang="0">
                    <a:pos x="18" y="66"/>
                  </a:cxn>
                  <a:cxn ang="0">
                    <a:pos x="42" y="114"/>
                  </a:cxn>
                  <a:cxn ang="0">
                    <a:pos x="48" y="162"/>
                  </a:cxn>
                  <a:cxn ang="0">
                    <a:pos x="0" y="353"/>
                  </a:cxn>
                  <a:cxn ang="0">
                    <a:pos x="54" y="233"/>
                  </a:cxn>
                  <a:cxn ang="0">
                    <a:pos x="84" y="216"/>
                  </a:cxn>
                  <a:cxn ang="0">
                    <a:pos x="126" y="126"/>
                  </a:cxn>
                  <a:cxn ang="0">
                    <a:pos x="144" y="120"/>
                  </a:cxn>
                  <a:cxn ang="0">
                    <a:pos x="144" y="90"/>
                  </a:cxn>
                  <a:cxn ang="0">
                    <a:pos x="186" y="66"/>
                  </a:cxn>
                  <a:cxn ang="0">
                    <a:pos x="162" y="60"/>
                  </a:cxn>
                  <a:cxn ang="0">
                    <a:pos x="36" y="0"/>
                  </a:cxn>
                  <a:cxn ang="0">
                    <a:pos x="36" y="0"/>
                  </a:cxn>
                </a:cxnLst>
                <a:rect l="0" t="0" r="r" b="b"/>
                <a:pathLst>
                  <a:path w="186" h="353">
                    <a:moveTo>
                      <a:pt x="36" y="0"/>
                    </a:moveTo>
                    <a:lnTo>
                      <a:pt x="54" y="18"/>
                    </a:lnTo>
                    <a:lnTo>
                      <a:pt x="24" y="30"/>
                    </a:lnTo>
                    <a:lnTo>
                      <a:pt x="18" y="66"/>
                    </a:lnTo>
                    <a:lnTo>
                      <a:pt x="42" y="114"/>
                    </a:lnTo>
                    <a:lnTo>
                      <a:pt x="48" y="162"/>
                    </a:lnTo>
                    <a:lnTo>
                      <a:pt x="0" y="353"/>
                    </a:lnTo>
                    <a:lnTo>
                      <a:pt x="54" y="233"/>
                    </a:lnTo>
                    <a:lnTo>
                      <a:pt x="84" y="216"/>
                    </a:lnTo>
                    <a:lnTo>
                      <a:pt x="126" y="126"/>
                    </a:lnTo>
                    <a:lnTo>
                      <a:pt x="144" y="120"/>
                    </a:lnTo>
                    <a:lnTo>
                      <a:pt x="144" y="90"/>
                    </a:lnTo>
                    <a:lnTo>
                      <a:pt x="186" y="66"/>
                    </a:lnTo>
                    <a:lnTo>
                      <a:pt x="162" y="60"/>
                    </a:lnTo>
                    <a:lnTo>
                      <a:pt x="36" y="0"/>
                    </a:lnTo>
                    <a:lnTo>
                      <a:pt x="36" y="0"/>
                    </a:lnTo>
                    <a:close/>
                  </a:path>
                </a:pathLst>
              </a:custGeom>
              <a:solidFill>
                <a:schemeClr val="bg2"/>
              </a:soli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endParaRPr lang="cs-CZ"/>
              </a:p>
            </p:txBody>
          </p:sp>
          <p:sp>
            <p:nvSpPr>
              <p:cNvPr id="45067" name="Freeform 11"/>
              <p:cNvSpPr>
                <a:spLocks/>
              </p:cNvSpPr>
              <p:nvPr userDrawn="1"/>
            </p:nvSpPr>
            <p:spPr bwMode="ltGray">
              <a:xfrm>
                <a:off x="3030" y="3893"/>
                <a:ext cx="378" cy="271"/>
              </a:xfrm>
              <a:custGeom>
                <a:avLst/>
                <a:gdLst/>
                <a:ahLst/>
                <a:cxnLst>
                  <a:cxn ang="0">
                    <a:pos x="18" y="0"/>
                  </a:cxn>
                  <a:cxn ang="0">
                    <a:pos x="12" y="13"/>
                  </a:cxn>
                  <a:cxn ang="0">
                    <a:pos x="0" y="40"/>
                  </a:cxn>
                  <a:cxn ang="0">
                    <a:pos x="60" y="121"/>
                  </a:cxn>
                  <a:cxn ang="0">
                    <a:pos x="310" y="271"/>
                  </a:cxn>
                  <a:cxn ang="0">
                    <a:pos x="290" y="139"/>
                  </a:cxn>
                  <a:cxn ang="0">
                    <a:pos x="378" y="76"/>
                  </a:cxn>
                  <a:cxn ang="0">
                    <a:pos x="251" y="94"/>
                  </a:cxn>
                  <a:cxn ang="0">
                    <a:pos x="90" y="54"/>
                  </a:cxn>
                  <a:cxn ang="0">
                    <a:pos x="18" y="0"/>
                  </a:cxn>
                  <a:cxn ang="0">
                    <a:pos x="18" y="0"/>
                  </a:cxn>
                </a:cxnLst>
                <a:rect l="0" t="0" r="r" b="b"/>
                <a:pathLst>
                  <a:path w="378" h="271">
                    <a:moveTo>
                      <a:pt x="18" y="0"/>
                    </a:moveTo>
                    <a:lnTo>
                      <a:pt x="12" y="13"/>
                    </a:lnTo>
                    <a:lnTo>
                      <a:pt x="0" y="40"/>
                    </a:lnTo>
                    <a:lnTo>
                      <a:pt x="60" y="121"/>
                    </a:lnTo>
                    <a:lnTo>
                      <a:pt x="310" y="271"/>
                    </a:lnTo>
                    <a:lnTo>
                      <a:pt x="290" y="139"/>
                    </a:lnTo>
                    <a:lnTo>
                      <a:pt x="378" y="76"/>
                    </a:lnTo>
                    <a:lnTo>
                      <a:pt x="251" y="94"/>
                    </a:lnTo>
                    <a:lnTo>
                      <a:pt x="90" y="54"/>
                    </a:lnTo>
                    <a:lnTo>
                      <a:pt x="18" y="0"/>
                    </a:lnTo>
                    <a:lnTo>
                      <a:pt x="18" y="0"/>
                    </a:lnTo>
                    <a:close/>
                  </a:path>
                </a:pathLst>
              </a:custGeom>
              <a:solidFill>
                <a:schemeClr val="bg2"/>
              </a:soli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endParaRPr lang="cs-CZ"/>
              </a:p>
            </p:txBody>
          </p:sp>
          <p:sp>
            <p:nvSpPr>
              <p:cNvPr id="45068" name="Freeform 12"/>
              <p:cNvSpPr>
                <a:spLocks/>
              </p:cNvSpPr>
              <p:nvPr userDrawn="1"/>
            </p:nvSpPr>
            <p:spPr bwMode="ltGray">
              <a:xfrm>
                <a:off x="3628" y="3866"/>
                <a:ext cx="155" cy="74"/>
              </a:xfrm>
              <a:custGeom>
                <a:avLst/>
                <a:gdLst/>
                <a:ahLst/>
                <a:cxnLst>
                  <a:cxn ang="0">
                    <a:pos x="114" y="0"/>
                  </a:cxn>
                  <a:cxn ang="0">
                    <a:pos x="0" y="0"/>
                  </a:cxn>
                  <a:cxn ang="0">
                    <a:pos x="0" y="0"/>
                  </a:cxn>
                  <a:cxn ang="0">
                    <a:pos x="6" y="6"/>
                  </a:cxn>
                  <a:cxn ang="0">
                    <a:pos x="6" y="18"/>
                  </a:cxn>
                  <a:cxn ang="0">
                    <a:pos x="0" y="24"/>
                  </a:cxn>
                  <a:cxn ang="0">
                    <a:pos x="78" y="60"/>
                  </a:cxn>
                  <a:cxn ang="0">
                    <a:pos x="96" y="42"/>
                  </a:cxn>
                  <a:cxn ang="0">
                    <a:pos x="155" y="66"/>
                  </a:cxn>
                  <a:cxn ang="0">
                    <a:pos x="126" y="24"/>
                  </a:cxn>
                  <a:cxn ang="0">
                    <a:pos x="149" y="0"/>
                  </a:cxn>
                  <a:cxn ang="0">
                    <a:pos x="114" y="0"/>
                  </a:cxn>
                  <a:cxn ang="0">
                    <a:pos x="114" y="0"/>
                  </a:cxn>
                </a:cxnLst>
                <a:rect l="0" t="0" r="r" b="b"/>
                <a:pathLst>
                  <a:path w="155" h="66">
                    <a:moveTo>
                      <a:pt x="114" y="0"/>
                    </a:moveTo>
                    <a:lnTo>
                      <a:pt x="0" y="0"/>
                    </a:lnTo>
                    <a:lnTo>
                      <a:pt x="0" y="0"/>
                    </a:lnTo>
                    <a:lnTo>
                      <a:pt x="6" y="6"/>
                    </a:lnTo>
                    <a:lnTo>
                      <a:pt x="6" y="18"/>
                    </a:lnTo>
                    <a:lnTo>
                      <a:pt x="0" y="24"/>
                    </a:lnTo>
                    <a:lnTo>
                      <a:pt x="78" y="60"/>
                    </a:lnTo>
                    <a:lnTo>
                      <a:pt x="96" y="42"/>
                    </a:lnTo>
                    <a:lnTo>
                      <a:pt x="155" y="66"/>
                    </a:lnTo>
                    <a:lnTo>
                      <a:pt x="126" y="24"/>
                    </a:lnTo>
                    <a:lnTo>
                      <a:pt x="149" y="0"/>
                    </a:lnTo>
                    <a:lnTo>
                      <a:pt x="114" y="0"/>
                    </a:lnTo>
                    <a:lnTo>
                      <a:pt x="114" y="0"/>
                    </a:lnTo>
                    <a:close/>
                  </a:path>
                </a:pathLst>
              </a:custGeom>
              <a:solidFill>
                <a:schemeClr val="bg2"/>
              </a:soli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endParaRPr lang="cs-CZ"/>
              </a:p>
            </p:txBody>
          </p:sp>
          <p:sp>
            <p:nvSpPr>
              <p:cNvPr id="45069" name="Freeform 13"/>
              <p:cNvSpPr>
                <a:spLocks/>
              </p:cNvSpPr>
              <p:nvPr userDrawn="1"/>
            </p:nvSpPr>
            <p:spPr bwMode="ltGray">
              <a:xfrm>
                <a:off x="2486" y="3859"/>
                <a:ext cx="42" cy="81"/>
              </a:xfrm>
              <a:custGeom>
                <a:avLst/>
                <a:gdLst/>
                <a:ahLst/>
                <a:cxnLst>
                  <a:cxn ang="0">
                    <a:pos x="6" y="36"/>
                  </a:cxn>
                  <a:cxn ang="0">
                    <a:pos x="0" y="18"/>
                  </a:cxn>
                  <a:cxn ang="0">
                    <a:pos x="12" y="6"/>
                  </a:cxn>
                  <a:cxn ang="0">
                    <a:pos x="0" y="6"/>
                  </a:cxn>
                  <a:cxn ang="0">
                    <a:pos x="12" y="6"/>
                  </a:cxn>
                  <a:cxn ang="0">
                    <a:pos x="24" y="6"/>
                  </a:cxn>
                  <a:cxn ang="0">
                    <a:pos x="36" y="6"/>
                  </a:cxn>
                  <a:cxn ang="0">
                    <a:pos x="42" y="0"/>
                  </a:cxn>
                  <a:cxn ang="0">
                    <a:pos x="30" y="18"/>
                  </a:cxn>
                  <a:cxn ang="0">
                    <a:pos x="42" y="48"/>
                  </a:cxn>
                  <a:cxn ang="0">
                    <a:pos x="12" y="72"/>
                  </a:cxn>
                  <a:cxn ang="0">
                    <a:pos x="6" y="36"/>
                  </a:cxn>
                  <a:cxn ang="0">
                    <a:pos x="6" y="36"/>
                  </a:cxn>
                </a:cxnLst>
                <a:rect l="0" t="0" r="r" b="b"/>
                <a:pathLst>
                  <a:path w="42" h="72">
                    <a:moveTo>
                      <a:pt x="6" y="36"/>
                    </a:moveTo>
                    <a:lnTo>
                      <a:pt x="0" y="18"/>
                    </a:lnTo>
                    <a:lnTo>
                      <a:pt x="12" y="6"/>
                    </a:lnTo>
                    <a:lnTo>
                      <a:pt x="0" y="6"/>
                    </a:lnTo>
                    <a:lnTo>
                      <a:pt x="12" y="6"/>
                    </a:lnTo>
                    <a:lnTo>
                      <a:pt x="24" y="6"/>
                    </a:lnTo>
                    <a:lnTo>
                      <a:pt x="36" y="6"/>
                    </a:lnTo>
                    <a:lnTo>
                      <a:pt x="42" y="0"/>
                    </a:lnTo>
                    <a:lnTo>
                      <a:pt x="30" y="18"/>
                    </a:lnTo>
                    <a:lnTo>
                      <a:pt x="42" y="48"/>
                    </a:lnTo>
                    <a:lnTo>
                      <a:pt x="12" y="72"/>
                    </a:lnTo>
                    <a:lnTo>
                      <a:pt x="6" y="36"/>
                    </a:lnTo>
                    <a:lnTo>
                      <a:pt x="6" y="36"/>
                    </a:lnTo>
                    <a:close/>
                  </a:path>
                </a:pathLst>
              </a:custGeom>
              <a:solidFill>
                <a:schemeClr val="bg2"/>
              </a:soli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endParaRPr lang="cs-CZ"/>
              </a:p>
            </p:txBody>
          </p:sp>
        </p:grpSp>
        <p:sp>
          <p:nvSpPr>
            <p:cNvPr id="45070" name="Freeform 14"/>
            <p:cNvSpPr>
              <a:spLocks/>
            </p:cNvSpPr>
            <p:nvPr userDrawn="1"/>
          </p:nvSpPr>
          <p:spPr bwMode="ltGray">
            <a:xfrm>
              <a:off x="0" y="3792"/>
              <a:ext cx="3976" cy="535"/>
            </a:xfrm>
            <a:custGeom>
              <a:avLst/>
              <a:gdLst/>
              <a:ahLst/>
              <a:cxnLst>
                <a:cxn ang="0">
                  <a:pos x="3976" y="527"/>
                </a:cxn>
                <a:cxn ang="0">
                  <a:pos x="3970" y="527"/>
                </a:cxn>
                <a:cxn ang="0">
                  <a:pos x="3844" y="509"/>
                </a:cxn>
                <a:cxn ang="0">
                  <a:pos x="2487" y="305"/>
                </a:cxn>
                <a:cxn ang="0">
                  <a:pos x="2039" y="36"/>
                </a:cxn>
                <a:cxn ang="0">
                  <a:pos x="1907" y="24"/>
                </a:cxn>
                <a:cxn ang="0">
                  <a:pos x="1883" y="54"/>
                </a:cxn>
                <a:cxn ang="0">
                  <a:pos x="1859" y="54"/>
                </a:cxn>
                <a:cxn ang="0">
                  <a:pos x="1830" y="30"/>
                </a:cxn>
                <a:cxn ang="0">
                  <a:pos x="1704" y="102"/>
                </a:cxn>
                <a:cxn ang="0">
                  <a:pos x="1608" y="126"/>
                </a:cxn>
                <a:cxn ang="0">
                  <a:pos x="1561" y="132"/>
                </a:cxn>
                <a:cxn ang="0">
                  <a:pos x="1495" y="102"/>
                </a:cxn>
                <a:cxn ang="0">
                  <a:pos x="1357" y="126"/>
                </a:cxn>
                <a:cxn ang="0">
                  <a:pos x="1285" y="24"/>
                </a:cxn>
                <a:cxn ang="0">
                  <a:pos x="1280" y="18"/>
                </a:cxn>
                <a:cxn ang="0">
                  <a:pos x="1262" y="12"/>
                </a:cxn>
                <a:cxn ang="0">
                  <a:pos x="1238" y="6"/>
                </a:cxn>
                <a:cxn ang="0">
                  <a:pos x="1220" y="0"/>
                </a:cxn>
                <a:cxn ang="0">
                  <a:pos x="1196" y="0"/>
                </a:cxn>
                <a:cxn ang="0">
                  <a:pos x="1166" y="0"/>
                </a:cxn>
                <a:cxn ang="0">
                  <a:pos x="1142" y="0"/>
                </a:cxn>
                <a:cxn ang="0">
                  <a:pos x="1136" y="0"/>
                </a:cxn>
                <a:cxn ang="0">
                  <a:pos x="1130" y="0"/>
                </a:cxn>
                <a:cxn ang="0">
                  <a:pos x="1124" y="6"/>
                </a:cxn>
                <a:cxn ang="0">
                  <a:pos x="1118" y="12"/>
                </a:cxn>
                <a:cxn ang="0">
                  <a:pos x="1100" y="18"/>
                </a:cxn>
                <a:cxn ang="0">
                  <a:pos x="1088" y="18"/>
                </a:cxn>
                <a:cxn ang="0">
                  <a:pos x="1070" y="24"/>
                </a:cxn>
                <a:cxn ang="0">
                  <a:pos x="1052" y="30"/>
                </a:cxn>
                <a:cxn ang="0">
                  <a:pos x="1034" y="36"/>
                </a:cxn>
                <a:cxn ang="0">
                  <a:pos x="1028" y="42"/>
                </a:cxn>
                <a:cxn ang="0">
                  <a:pos x="969" y="60"/>
                </a:cxn>
                <a:cxn ang="0">
                  <a:pos x="921" y="72"/>
                </a:cxn>
                <a:cxn ang="0">
                  <a:pos x="855" y="48"/>
                </a:cxn>
                <a:cxn ang="0">
                  <a:pos x="825" y="48"/>
                </a:cxn>
                <a:cxn ang="0">
                  <a:pos x="759" y="72"/>
                </a:cxn>
                <a:cxn ang="0">
                  <a:pos x="735" y="72"/>
                </a:cxn>
                <a:cxn ang="0">
                  <a:pos x="706" y="60"/>
                </a:cxn>
                <a:cxn ang="0">
                  <a:pos x="640" y="60"/>
                </a:cxn>
                <a:cxn ang="0">
                  <a:pos x="544" y="72"/>
                </a:cxn>
                <a:cxn ang="0">
                  <a:pos x="389" y="18"/>
                </a:cxn>
                <a:cxn ang="0">
                  <a:pos x="323" y="60"/>
                </a:cxn>
                <a:cxn ang="0">
                  <a:pos x="317" y="60"/>
                </a:cxn>
                <a:cxn ang="0">
                  <a:pos x="305" y="72"/>
                </a:cxn>
                <a:cxn ang="0">
                  <a:pos x="287" y="78"/>
                </a:cxn>
                <a:cxn ang="0">
                  <a:pos x="263" y="90"/>
                </a:cxn>
                <a:cxn ang="0">
                  <a:pos x="203" y="120"/>
                </a:cxn>
                <a:cxn ang="0">
                  <a:pos x="149" y="150"/>
                </a:cxn>
                <a:cxn ang="0">
                  <a:pos x="78" y="168"/>
                </a:cxn>
                <a:cxn ang="0">
                  <a:pos x="0" y="180"/>
                </a:cxn>
                <a:cxn ang="0">
                  <a:pos x="0" y="527"/>
                </a:cxn>
                <a:cxn ang="0">
                  <a:pos x="1010" y="527"/>
                </a:cxn>
                <a:cxn ang="0">
                  <a:pos x="3725" y="527"/>
                </a:cxn>
                <a:cxn ang="0">
                  <a:pos x="3976" y="527"/>
                </a:cxn>
                <a:cxn ang="0">
                  <a:pos x="3976" y="527"/>
                </a:cxn>
              </a:cxnLst>
              <a:rect l="0" t="0" r="r" b="b"/>
              <a:pathLst>
                <a:path w="3976" h="527">
                  <a:moveTo>
                    <a:pt x="3976" y="527"/>
                  </a:moveTo>
                  <a:lnTo>
                    <a:pt x="3970" y="527"/>
                  </a:lnTo>
                  <a:lnTo>
                    <a:pt x="3844" y="509"/>
                  </a:lnTo>
                  <a:lnTo>
                    <a:pt x="2487" y="305"/>
                  </a:lnTo>
                  <a:lnTo>
                    <a:pt x="2039" y="36"/>
                  </a:lnTo>
                  <a:lnTo>
                    <a:pt x="1907" y="24"/>
                  </a:lnTo>
                  <a:lnTo>
                    <a:pt x="1883" y="54"/>
                  </a:lnTo>
                  <a:lnTo>
                    <a:pt x="1859" y="54"/>
                  </a:lnTo>
                  <a:lnTo>
                    <a:pt x="1830" y="30"/>
                  </a:lnTo>
                  <a:lnTo>
                    <a:pt x="1704" y="102"/>
                  </a:lnTo>
                  <a:lnTo>
                    <a:pt x="1608" y="126"/>
                  </a:lnTo>
                  <a:lnTo>
                    <a:pt x="1561" y="132"/>
                  </a:lnTo>
                  <a:lnTo>
                    <a:pt x="1495" y="102"/>
                  </a:lnTo>
                  <a:lnTo>
                    <a:pt x="1357" y="126"/>
                  </a:lnTo>
                  <a:lnTo>
                    <a:pt x="1285" y="24"/>
                  </a:lnTo>
                  <a:lnTo>
                    <a:pt x="1280" y="18"/>
                  </a:lnTo>
                  <a:lnTo>
                    <a:pt x="1262" y="12"/>
                  </a:lnTo>
                  <a:lnTo>
                    <a:pt x="1238" y="6"/>
                  </a:lnTo>
                  <a:lnTo>
                    <a:pt x="1220" y="0"/>
                  </a:lnTo>
                  <a:lnTo>
                    <a:pt x="1196" y="0"/>
                  </a:lnTo>
                  <a:lnTo>
                    <a:pt x="1166" y="0"/>
                  </a:lnTo>
                  <a:lnTo>
                    <a:pt x="1142" y="0"/>
                  </a:lnTo>
                  <a:lnTo>
                    <a:pt x="1136" y="0"/>
                  </a:lnTo>
                  <a:lnTo>
                    <a:pt x="1130" y="0"/>
                  </a:lnTo>
                  <a:lnTo>
                    <a:pt x="1124" y="6"/>
                  </a:lnTo>
                  <a:lnTo>
                    <a:pt x="1118" y="12"/>
                  </a:lnTo>
                  <a:lnTo>
                    <a:pt x="1100" y="18"/>
                  </a:lnTo>
                  <a:lnTo>
                    <a:pt x="1088" y="18"/>
                  </a:lnTo>
                  <a:lnTo>
                    <a:pt x="1070" y="24"/>
                  </a:lnTo>
                  <a:lnTo>
                    <a:pt x="1052" y="30"/>
                  </a:lnTo>
                  <a:lnTo>
                    <a:pt x="1034" y="36"/>
                  </a:lnTo>
                  <a:lnTo>
                    <a:pt x="1028" y="42"/>
                  </a:lnTo>
                  <a:lnTo>
                    <a:pt x="969" y="60"/>
                  </a:lnTo>
                  <a:lnTo>
                    <a:pt x="921" y="72"/>
                  </a:lnTo>
                  <a:lnTo>
                    <a:pt x="855" y="48"/>
                  </a:lnTo>
                  <a:lnTo>
                    <a:pt x="825" y="48"/>
                  </a:lnTo>
                  <a:lnTo>
                    <a:pt x="759" y="72"/>
                  </a:lnTo>
                  <a:lnTo>
                    <a:pt x="735" y="72"/>
                  </a:lnTo>
                  <a:lnTo>
                    <a:pt x="706" y="60"/>
                  </a:lnTo>
                  <a:lnTo>
                    <a:pt x="640" y="60"/>
                  </a:lnTo>
                  <a:lnTo>
                    <a:pt x="544" y="72"/>
                  </a:lnTo>
                  <a:lnTo>
                    <a:pt x="389" y="18"/>
                  </a:lnTo>
                  <a:lnTo>
                    <a:pt x="323" y="60"/>
                  </a:lnTo>
                  <a:lnTo>
                    <a:pt x="317" y="60"/>
                  </a:lnTo>
                  <a:lnTo>
                    <a:pt x="305" y="72"/>
                  </a:lnTo>
                  <a:lnTo>
                    <a:pt x="287" y="78"/>
                  </a:lnTo>
                  <a:lnTo>
                    <a:pt x="263" y="90"/>
                  </a:lnTo>
                  <a:lnTo>
                    <a:pt x="203" y="120"/>
                  </a:lnTo>
                  <a:lnTo>
                    <a:pt x="149" y="150"/>
                  </a:lnTo>
                  <a:lnTo>
                    <a:pt x="78" y="168"/>
                  </a:lnTo>
                  <a:lnTo>
                    <a:pt x="0" y="180"/>
                  </a:lnTo>
                  <a:lnTo>
                    <a:pt x="0" y="527"/>
                  </a:lnTo>
                  <a:lnTo>
                    <a:pt x="1010" y="527"/>
                  </a:lnTo>
                  <a:lnTo>
                    <a:pt x="3725" y="527"/>
                  </a:lnTo>
                  <a:lnTo>
                    <a:pt x="3976" y="527"/>
                  </a:lnTo>
                  <a:lnTo>
                    <a:pt x="3976" y="527"/>
                  </a:lnTo>
                  <a:close/>
                </a:path>
              </a:pathLst>
            </a:custGeom>
            <a:gradFill rotWithShape="0">
              <a:gsLst>
                <a:gs pos="0">
                  <a:schemeClr val="bg2">
                    <a:gamma/>
                    <a:tint val="75686"/>
                    <a:invGamma/>
                  </a:schemeClr>
                </a:gs>
                <a:gs pos="100000">
                  <a:schemeClr val="bg2"/>
                </a:gs>
              </a:gsLst>
              <a:lin ang="5400000" scaled="1"/>
            </a:gra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endParaRPr lang="cs-CZ"/>
            </a:p>
          </p:txBody>
        </p:sp>
      </p:grpSp>
      <p:grpSp>
        <p:nvGrpSpPr>
          <p:cNvPr id="45071" name="Group 15"/>
          <p:cNvGrpSpPr>
            <a:grpSpLocks/>
          </p:cNvGrpSpPr>
          <p:nvPr/>
        </p:nvGrpSpPr>
        <p:grpSpPr bwMode="auto">
          <a:xfrm>
            <a:off x="627063" y="6021388"/>
            <a:ext cx="5684837" cy="849312"/>
            <a:chOff x="395" y="3793"/>
            <a:chExt cx="3581" cy="535"/>
          </a:xfrm>
        </p:grpSpPr>
        <p:sp>
          <p:nvSpPr>
            <p:cNvPr id="45072" name="Freeform 16"/>
            <p:cNvSpPr>
              <a:spLocks/>
            </p:cNvSpPr>
            <p:nvPr userDrawn="1"/>
          </p:nvSpPr>
          <p:spPr bwMode="auto">
            <a:xfrm>
              <a:off x="1196" y="3793"/>
              <a:ext cx="365" cy="291"/>
            </a:xfrm>
            <a:custGeom>
              <a:avLst/>
              <a:gdLst/>
              <a:ahLst/>
              <a:cxnLst>
                <a:cxn ang="0">
                  <a:pos x="24" y="24"/>
                </a:cxn>
                <a:cxn ang="0">
                  <a:pos x="0" y="60"/>
                </a:cxn>
                <a:cxn ang="0">
                  <a:pos x="66" y="108"/>
                </a:cxn>
                <a:cxn ang="0">
                  <a:pos x="143" y="180"/>
                </a:cxn>
                <a:cxn ang="0">
                  <a:pos x="191" y="168"/>
                </a:cxn>
                <a:cxn ang="0">
                  <a:pos x="341" y="287"/>
                </a:cxn>
                <a:cxn ang="0">
                  <a:pos x="305" y="174"/>
                </a:cxn>
                <a:cxn ang="0">
                  <a:pos x="365" y="132"/>
                </a:cxn>
                <a:cxn ang="0">
                  <a:pos x="359" y="126"/>
                </a:cxn>
                <a:cxn ang="0">
                  <a:pos x="335" y="114"/>
                </a:cxn>
                <a:cxn ang="0">
                  <a:pos x="299" y="90"/>
                </a:cxn>
                <a:cxn ang="0">
                  <a:pos x="257" y="72"/>
                </a:cxn>
                <a:cxn ang="0">
                  <a:pos x="215" y="54"/>
                </a:cxn>
                <a:cxn ang="0">
                  <a:pos x="173" y="36"/>
                </a:cxn>
                <a:cxn ang="0">
                  <a:pos x="143" y="24"/>
                </a:cxn>
                <a:cxn ang="0">
                  <a:pos x="131" y="18"/>
                </a:cxn>
                <a:cxn ang="0">
                  <a:pos x="107" y="18"/>
                </a:cxn>
                <a:cxn ang="0">
                  <a:pos x="95" y="18"/>
                </a:cxn>
                <a:cxn ang="0">
                  <a:pos x="72" y="12"/>
                </a:cxn>
                <a:cxn ang="0">
                  <a:pos x="66" y="12"/>
                </a:cxn>
                <a:cxn ang="0">
                  <a:pos x="54" y="6"/>
                </a:cxn>
                <a:cxn ang="0">
                  <a:pos x="42" y="0"/>
                </a:cxn>
                <a:cxn ang="0">
                  <a:pos x="30" y="0"/>
                </a:cxn>
                <a:cxn ang="0">
                  <a:pos x="24" y="24"/>
                </a:cxn>
                <a:cxn ang="0">
                  <a:pos x="24" y="24"/>
                </a:cxn>
              </a:cxnLst>
              <a:rect l="0" t="0" r="r" b="b"/>
              <a:pathLst>
                <a:path w="365" h="287">
                  <a:moveTo>
                    <a:pt x="24" y="24"/>
                  </a:moveTo>
                  <a:lnTo>
                    <a:pt x="0" y="60"/>
                  </a:lnTo>
                  <a:lnTo>
                    <a:pt x="66" y="108"/>
                  </a:lnTo>
                  <a:lnTo>
                    <a:pt x="143" y="180"/>
                  </a:lnTo>
                  <a:lnTo>
                    <a:pt x="191" y="168"/>
                  </a:lnTo>
                  <a:lnTo>
                    <a:pt x="341" y="287"/>
                  </a:lnTo>
                  <a:lnTo>
                    <a:pt x="305" y="174"/>
                  </a:lnTo>
                  <a:lnTo>
                    <a:pt x="365" y="132"/>
                  </a:lnTo>
                  <a:lnTo>
                    <a:pt x="359" y="126"/>
                  </a:lnTo>
                  <a:lnTo>
                    <a:pt x="335" y="114"/>
                  </a:lnTo>
                  <a:lnTo>
                    <a:pt x="299" y="90"/>
                  </a:lnTo>
                  <a:lnTo>
                    <a:pt x="257" y="72"/>
                  </a:lnTo>
                  <a:lnTo>
                    <a:pt x="215" y="54"/>
                  </a:lnTo>
                  <a:lnTo>
                    <a:pt x="173" y="36"/>
                  </a:lnTo>
                  <a:lnTo>
                    <a:pt x="143" y="24"/>
                  </a:lnTo>
                  <a:lnTo>
                    <a:pt x="131" y="18"/>
                  </a:lnTo>
                  <a:lnTo>
                    <a:pt x="107" y="18"/>
                  </a:lnTo>
                  <a:lnTo>
                    <a:pt x="95" y="18"/>
                  </a:lnTo>
                  <a:lnTo>
                    <a:pt x="72" y="12"/>
                  </a:lnTo>
                  <a:lnTo>
                    <a:pt x="66" y="12"/>
                  </a:lnTo>
                  <a:lnTo>
                    <a:pt x="54" y="6"/>
                  </a:lnTo>
                  <a:lnTo>
                    <a:pt x="42" y="0"/>
                  </a:lnTo>
                  <a:lnTo>
                    <a:pt x="30" y="0"/>
                  </a:lnTo>
                  <a:lnTo>
                    <a:pt x="24" y="24"/>
                  </a:lnTo>
                  <a:lnTo>
                    <a:pt x="24" y="24"/>
                  </a:lnTo>
                  <a:close/>
                </a:path>
              </a:pathLst>
            </a:custGeom>
            <a:solidFill>
              <a:schemeClr val="bg2"/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endParaRPr lang="cs-CZ"/>
            </a:p>
          </p:txBody>
        </p:sp>
        <p:sp>
          <p:nvSpPr>
            <p:cNvPr id="45073" name="Freeform 17"/>
            <p:cNvSpPr>
              <a:spLocks/>
            </p:cNvSpPr>
            <p:nvPr userDrawn="1"/>
          </p:nvSpPr>
          <p:spPr bwMode="auto">
            <a:xfrm>
              <a:off x="1943" y="3829"/>
              <a:ext cx="2033" cy="499"/>
            </a:xfrm>
            <a:custGeom>
              <a:avLst/>
              <a:gdLst/>
              <a:ahLst/>
              <a:cxnLst>
                <a:cxn ang="0">
                  <a:pos x="186" y="18"/>
                </a:cxn>
                <a:cxn ang="0">
                  <a:pos x="138" y="6"/>
                </a:cxn>
                <a:cxn ang="0">
                  <a:pos x="96" y="0"/>
                </a:cxn>
                <a:cxn ang="0">
                  <a:pos x="36" y="0"/>
                </a:cxn>
                <a:cxn ang="0">
                  <a:pos x="12" y="25"/>
                </a:cxn>
                <a:cxn ang="0">
                  <a:pos x="0" y="128"/>
                </a:cxn>
                <a:cxn ang="0">
                  <a:pos x="60" y="104"/>
                </a:cxn>
                <a:cxn ang="0">
                  <a:pos x="90" y="134"/>
                </a:cxn>
                <a:cxn ang="0">
                  <a:pos x="150" y="153"/>
                </a:cxn>
                <a:cxn ang="0">
                  <a:pos x="209" y="273"/>
                </a:cxn>
                <a:cxn ang="0">
                  <a:pos x="401" y="359"/>
                </a:cxn>
                <a:cxn ang="0">
                  <a:pos x="777" y="359"/>
                </a:cxn>
                <a:cxn ang="0">
                  <a:pos x="2033" y="499"/>
                </a:cxn>
                <a:cxn ang="0">
                  <a:pos x="2033" y="499"/>
                </a:cxn>
                <a:cxn ang="0">
                  <a:pos x="1991" y="493"/>
                </a:cxn>
                <a:cxn ang="0">
                  <a:pos x="676" y="243"/>
                </a:cxn>
                <a:cxn ang="0">
                  <a:pos x="514" y="159"/>
                </a:cxn>
                <a:cxn ang="0">
                  <a:pos x="425" y="110"/>
                </a:cxn>
                <a:cxn ang="0">
                  <a:pos x="365" y="92"/>
                </a:cxn>
                <a:cxn ang="0">
                  <a:pos x="281" y="61"/>
                </a:cxn>
                <a:cxn ang="0">
                  <a:pos x="186" y="18"/>
                </a:cxn>
                <a:cxn ang="0">
                  <a:pos x="186" y="18"/>
                </a:cxn>
              </a:cxnLst>
              <a:rect l="0" t="0" r="r" b="b"/>
              <a:pathLst>
                <a:path w="2033" h="499">
                  <a:moveTo>
                    <a:pt x="186" y="18"/>
                  </a:moveTo>
                  <a:lnTo>
                    <a:pt x="138" y="6"/>
                  </a:lnTo>
                  <a:lnTo>
                    <a:pt x="96" y="0"/>
                  </a:lnTo>
                  <a:lnTo>
                    <a:pt x="36" y="0"/>
                  </a:lnTo>
                  <a:lnTo>
                    <a:pt x="12" y="25"/>
                  </a:lnTo>
                  <a:lnTo>
                    <a:pt x="0" y="128"/>
                  </a:lnTo>
                  <a:lnTo>
                    <a:pt x="60" y="104"/>
                  </a:lnTo>
                  <a:lnTo>
                    <a:pt x="90" y="134"/>
                  </a:lnTo>
                  <a:lnTo>
                    <a:pt x="150" y="153"/>
                  </a:lnTo>
                  <a:lnTo>
                    <a:pt x="209" y="273"/>
                  </a:lnTo>
                  <a:lnTo>
                    <a:pt x="401" y="359"/>
                  </a:lnTo>
                  <a:lnTo>
                    <a:pt x="777" y="359"/>
                  </a:lnTo>
                  <a:lnTo>
                    <a:pt x="2033" y="499"/>
                  </a:lnTo>
                  <a:lnTo>
                    <a:pt x="2033" y="499"/>
                  </a:lnTo>
                  <a:lnTo>
                    <a:pt x="1991" y="493"/>
                  </a:lnTo>
                  <a:lnTo>
                    <a:pt x="676" y="243"/>
                  </a:lnTo>
                  <a:lnTo>
                    <a:pt x="514" y="159"/>
                  </a:lnTo>
                  <a:lnTo>
                    <a:pt x="425" y="110"/>
                  </a:lnTo>
                  <a:lnTo>
                    <a:pt x="365" y="92"/>
                  </a:lnTo>
                  <a:lnTo>
                    <a:pt x="281" y="61"/>
                  </a:lnTo>
                  <a:lnTo>
                    <a:pt x="186" y="18"/>
                  </a:lnTo>
                  <a:lnTo>
                    <a:pt x="186" y="18"/>
                  </a:lnTo>
                  <a:close/>
                </a:path>
              </a:pathLst>
            </a:custGeom>
            <a:solidFill>
              <a:schemeClr val="bg2"/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endParaRPr lang="cs-CZ"/>
            </a:p>
          </p:txBody>
        </p:sp>
        <p:sp>
          <p:nvSpPr>
            <p:cNvPr id="45074" name="Freeform 18"/>
            <p:cNvSpPr>
              <a:spLocks/>
            </p:cNvSpPr>
            <p:nvPr userDrawn="1"/>
          </p:nvSpPr>
          <p:spPr bwMode="auto">
            <a:xfrm>
              <a:off x="1830" y="3823"/>
              <a:ext cx="71" cy="61"/>
            </a:xfrm>
            <a:custGeom>
              <a:avLst/>
              <a:gdLst/>
              <a:ahLst/>
              <a:cxnLst>
                <a:cxn ang="0">
                  <a:pos x="0" y="18"/>
                </a:cxn>
                <a:cxn ang="0">
                  <a:pos x="6" y="18"/>
                </a:cxn>
                <a:cxn ang="0">
                  <a:pos x="12" y="12"/>
                </a:cxn>
                <a:cxn ang="0">
                  <a:pos x="6" y="6"/>
                </a:cxn>
                <a:cxn ang="0">
                  <a:pos x="0" y="0"/>
                </a:cxn>
                <a:cxn ang="0">
                  <a:pos x="29" y="18"/>
                </a:cxn>
                <a:cxn ang="0">
                  <a:pos x="53" y="18"/>
                </a:cxn>
                <a:cxn ang="0">
                  <a:pos x="59" y="30"/>
                </a:cxn>
                <a:cxn ang="0">
                  <a:pos x="65" y="42"/>
                </a:cxn>
                <a:cxn ang="0">
                  <a:pos x="71" y="54"/>
                </a:cxn>
                <a:cxn ang="0">
                  <a:pos x="71" y="60"/>
                </a:cxn>
                <a:cxn ang="0">
                  <a:pos x="59" y="54"/>
                </a:cxn>
                <a:cxn ang="0">
                  <a:pos x="47" y="42"/>
                </a:cxn>
                <a:cxn ang="0">
                  <a:pos x="23" y="30"/>
                </a:cxn>
                <a:cxn ang="0">
                  <a:pos x="23" y="36"/>
                </a:cxn>
                <a:cxn ang="0">
                  <a:pos x="18" y="42"/>
                </a:cxn>
                <a:cxn ang="0">
                  <a:pos x="12" y="48"/>
                </a:cxn>
                <a:cxn ang="0">
                  <a:pos x="6" y="48"/>
                </a:cxn>
                <a:cxn ang="0">
                  <a:pos x="6" y="48"/>
                </a:cxn>
                <a:cxn ang="0">
                  <a:pos x="6" y="36"/>
                </a:cxn>
                <a:cxn ang="0">
                  <a:pos x="0" y="18"/>
                </a:cxn>
                <a:cxn ang="0">
                  <a:pos x="0" y="18"/>
                </a:cxn>
              </a:cxnLst>
              <a:rect l="0" t="0" r="r" b="b"/>
              <a:pathLst>
                <a:path w="71" h="60">
                  <a:moveTo>
                    <a:pt x="0" y="18"/>
                  </a:moveTo>
                  <a:lnTo>
                    <a:pt x="6" y="18"/>
                  </a:lnTo>
                  <a:lnTo>
                    <a:pt x="12" y="12"/>
                  </a:lnTo>
                  <a:lnTo>
                    <a:pt x="6" y="6"/>
                  </a:lnTo>
                  <a:lnTo>
                    <a:pt x="0" y="0"/>
                  </a:lnTo>
                  <a:lnTo>
                    <a:pt x="29" y="18"/>
                  </a:lnTo>
                  <a:lnTo>
                    <a:pt x="53" y="18"/>
                  </a:lnTo>
                  <a:lnTo>
                    <a:pt x="59" y="30"/>
                  </a:lnTo>
                  <a:lnTo>
                    <a:pt x="65" y="42"/>
                  </a:lnTo>
                  <a:lnTo>
                    <a:pt x="71" y="54"/>
                  </a:lnTo>
                  <a:lnTo>
                    <a:pt x="71" y="60"/>
                  </a:lnTo>
                  <a:lnTo>
                    <a:pt x="59" y="54"/>
                  </a:lnTo>
                  <a:lnTo>
                    <a:pt x="47" y="42"/>
                  </a:lnTo>
                  <a:lnTo>
                    <a:pt x="23" y="30"/>
                  </a:lnTo>
                  <a:lnTo>
                    <a:pt x="23" y="36"/>
                  </a:lnTo>
                  <a:lnTo>
                    <a:pt x="18" y="42"/>
                  </a:lnTo>
                  <a:lnTo>
                    <a:pt x="12" y="48"/>
                  </a:lnTo>
                  <a:lnTo>
                    <a:pt x="6" y="48"/>
                  </a:lnTo>
                  <a:lnTo>
                    <a:pt x="6" y="48"/>
                  </a:lnTo>
                  <a:lnTo>
                    <a:pt x="6" y="36"/>
                  </a:lnTo>
                  <a:lnTo>
                    <a:pt x="0" y="18"/>
                  </a:lnTo>
                  <a:lnTo>
                    <a:pt x="0" y="18"/>
                  </a:lnTo>
                  <a:close/>
                </a:path>
              </a:pathLst>
            </a:custGeom>
            <a:solidFill>
              <a:schemeClr val="bg2"/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endParaRPr lang="cs-CZ"/>
            </a:p>
          </p:txBody>
        </p:sp>
        <p:sp>
          <p:nvSpPr>
            <p:cNvPr id="45075" name="Freeform 19"/>
            <p:cNvSpPr>
              <a:spLocks/>
            </p:cNvSpPr>
            <p:nvPr userDrawn="1"/>
          </p:nvSpPr>
          <p:spPr bwMode="auto">
            <a:xfrm>
              <a:off x="855" y="3842"/>
              <a:ext cx="161" cy="164"/>
            </a:xfrm>
            <a:custGeom>
              <a:avLst/>
              <a:gdLst/>
              <a:ahLst/>
              <a:cxnLst>
                <a:cxn ang="0">
                  <a:pos x="30" y="0"/>
                </a:cxn>
                <a:cxn ang="0">
                  <a:pos x="48" y="6"/>
                </a:cxn>
                <a:cxn ang="0">
                  <a:pos x="72" y="6"/>
                </a:cxn>
                <a:cxn ang="0">
                  <a:pos x="114" y="12"/>
                </a:cxn>
                <a:cxn ang="0">
                  <a:pos x="96" y="54"/>
                </a:cxn>
                <a:cxn ang="0">
                  <a:pos x="96" y="60"/>
                </a:cxn>
                <a:cxn ang="0">
                  <a:pos x="102" y="72"/>
                </a:cxn>
                <a:cxn ang="0">
                  <a:pos x="108" y="84"/>
                </a:cxn>
                <a:cxn ang="0">
                  <a:pos x="120" y="96"/>
                </a:cxn>
                <a:cxn ang="0">
                  <a:pos x="143" y="114"/>
                </a:cxn>
                <a:cxn ang="0">
                  <a:pos x="155" y="138"/>
                </a:cxn>
                <a:cxn ang="0">
                  <a:pos x="161" y="156"/>
                </a:cxn>
                <a:cxn ang="0">
                  <a:pos x="161" y="162"/>
                </a:cxn>
                <a:cxn ang="0">
                  <a:pos x="96" y="102"/>
                </a:cxn>
                <a:cxn ang="0">
                  <a:pos x="30" y="54"/>
                </a:cxn>
                <a:cxn ang="0">
                  <a:pos x="0" y="0"/>
                </a:cxn>
                <a:cxn ang="0">
                  <a:pos x="30" y="0"/>
                </a:cxn>
                <a:cxn ang="0">
                  <a:pos x="30" y="0"/>
                </a:cxn>
              </a:cxnLst>
              <a:rect l="0" t="0" r="r" b="b"/>
              <a:pathLst>
                <a:path w="161" h="162">
                  <a:moveTo>
                    <a:pt x="30" y="0"/>
                  </a:moveTo>
                  <a:lnTo>
                    <a:pt x="48" y="6"/>
                  </a:lnTo>
                  <a:lnTo>
                    <a:pt x="72" y="6"/>
                  </a:lnTo>
                  <a:lnTo>
                    <a:pt x="114" y="12"/>
                  </a:lnTo>
                  <a:lnTo>
                    <a:pt x="96" y="54"/>
                  </a:lnTo>
                  <a:lnTo>
                    <a:pt x="96" y="60"/>
                  </a:lnTo>
                  <a:lnTo>
                    <a:pt x="102" y="72"/>
                  </a:lnTo>
                  <a:lnTo>
                    <a:pt x="108" y="84"/>
                  </a:lnTo>
                  <a:lnTo>
                    <a:pt x="120" y="96"/>
                  </a:lnTo>
                  <a:lnTo>
                    <a:pt x="143" y="114"/>
                  </a:lnTo>
                  <a:lnTo>
                    <a:pt x="155" y="138"/>
                  </a:lnTo>
                  <a:lnTo>
                    <a:pt x="161" y="156"/>
                  </a:lnTo>
                  <a:lnTo>
                    <a:pt x="161" y="162"/>
                  </a:lnTo>
                  <a:lnTo>
                    <a:pt x="96" y="102"/>
                  </a:lnTo>
                  <a:lnTo>
                    <a:pt x="30" y="54"/>
                  </a:lnTo>
                  <a:lnTo>
                    <a:pt x="0" y="0"/>
                  </a:lnTo>
                  <a:lnTo>
                    <a:pt x="30" y="0"/>
                  </a:lnTo>
                  <a:lnTo>
                    <a:pt x="30" y="0"/>
                  </a:lnTo>
                  <a:close/>
                </a:path>
              </a:pathLst>
            </a:custGeom>
            <a:solidFill>
              <a:schemeClr val="bg2"/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endParaRPr lang="cs-CZ"/>
            </a:p>
          </p:txBody>
        </p:sp>
        <p:sp>
          <p:nvSpPr>
            <p:cNvPr id="45076" name="Freeform 20"/>
            <p:cNvSpPr>
              <a:spLocks/>
            </p:cNvSpPr>
            <p:nvPr userDrawn="1"/>
          </p:nvSpPr>
          <p:spPr bwMode="auto">
            <a:xfrm>
              <a:off x="706" y="3854"/>
              <a:ext cx="59" cy="61"/>
            </a:xfrm>
            <a:custGeom>
              <a:avLst/>
              <a:gdLst/>
              <a:ahLst/>
              <a:cxnLst>
                <a:cxn ang="0">
                  <a:pos x="59" y="6"/>
                </a:cxn>
                <a:cxn ang="0">
                  <a:pos x="41" y="30"/>
                </a:cxn>
                <a:cxn ang="0">
                  <a:pos x="41" y="36"/>
                </a:cxn>
                <a:cxn ang="0">
                  <a:pos x="47" y="42"/>
                </a:cxn>
                <a:cxn ang="0">
                  <a:pos x="53" y="54"/>
                </a:cxn>
                <a:cxn ang="0">
                  <a:pos x="53" y="60"/>
                </a:cxn>
                <a:cxn ang="0">
                  <a:pos x="47" y="54"/>
                </a:cxn>
                <a:cxn ang="0">
                  <a:pos x="35" y="48"/>
                </a:cxn>
                <a:cxn ang="0">
                  <a:pos x="23" y="36"/>
                </a:cxn>
                <a:cxn ang="0">
                  <a:pos x="17" y="30"/>
                </a:cxn>
                <a:cxn ang="0">
                  <a:pos x="0" y="0"/>
                </a:cxn>
                <a:cxn ang="0">
                  <a:pos x="59" y="6"/>
                </a:cxn>
                <a:cxn ang="0">
                  <a:pos x="59" y="6"/>
                </a:cxn>
              </a:cxnLst>
              <a:rect l="0" t="0" r="r" b="b"/>
              <a:pathLst>
                <a:path w="59" h="60">
                  <a:moveTo>
                    <a:pt x="59" y="6"/>
                  </a:moveTo>
                  <a:lnTo>
                    <a:pt x="41" y="30"/>
                  </a:lnTo>
                  <a:lnTo>
                    <a:pt x="41" y="36"/>
                  </a:lnTo>
                  <a:lnTo>
                    <a:pt x="47" y="42"/>
                  </a:lnTo>
                  <a:lnTo>
                    <a:pt x="53" y="54"/>
                  </a:lnTo>
                  <a:lnTo>
                    <a:pt x="53" y="60"/>
                  </a:lnTo>
                  <a:lnTo>
                    <a:pt x="47" y="54"/>
                  </a:lnTo>
                  <a:lnTo>
                    <a:pt x="35" y="48"/>
                  </a:lnTo>
                  <a:lnTo>
                    <a:pt x="23" y="36"/>
                  </a:lnTo>
                  <a:lnTo>
                    <a:pt x="17" y="30"/>
                  </a:lnTo>
                  <a:lnTo>
                    <a:pt x="0" y="0"/>
                  </a:lnTo>
                  <a:lnTo>
                    <a:pt x="59" y="6"/>
                  </a:lnTo>
                  <a:lnTo>
                    <a:pt x="59" y="6"/>
                  </a:lnTo>
                  <a:close/>
                </a:path>
              </a:pathLst>
            </a:custGeom>
            <a:solidFill>
              <a:schemeClr val="bg2"/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endParaRPr lang="cs-CZ"/>
            </a:p>
          </p:txBody>
        </p:sp>
        <p:sp>
          <p:nvSpPr>
            <p:cNvPr id="45077" name="Freeform 21"/>
            <p:cNvSpPr>
              <a:spLocks/>
            </p:cNvSpPr>
            <p:nvPr userDrawn="1"/>
          </p:nvSpPr>
          <p:spPr bwMode="auto">
            <a:xfrm>
              <a:off x="395" y="3811"/>
              <a:ext cx="245" cy="207"/>
            </a:xfrm>
            <a:custGeom>
              <a:avLst/>
              <a:gdLst/>
              <a:ahLst/>
              <a:cxnLst>
                <a:cxn ang="0">
                  <a:pos x="233" y="36"/>
                </a:cxn>
                <a:cxn ang="0">
                  <a:pos x="245" y="42"/>
                </a:cxn>
                <a:cxn ang="0">
                  <a:pos x="209" y="84"/>
                </a:cxn>
                <a:cxn ang="0">
                  <a:pos x="143" y="132"/>
                </a:cxn>
                <a:cxn ang="0">
                  <a:pos x="167" y="156"/>
                </a:cxn>
                <a:cxn ang="0">
                  <a:pos x="179" y="204"/>
                </a:cxn>
                <a:cxn ang="0">
                  <a:pos x="77" y="132"/>
                </a:cxn>
                <a:cxn ang="0">
                  <a:pos x="47" y="84"/>
                </a:cxn>
                <a:cxn ang="0">
                  <a:pos x="89" y="66"/>
                </a:cxn>
                <a:cxn ang="0">
                  <a:pos x="59" y="36"/>
                </a:cxn>
                <a:cxn ang="0">
                  <a:pos x="0" y="12"/>
                </a:cxn>
                <a:cxn ang="0">
                  <a:pos x="0" y="0"/>
                </a:cxn>
                <a:cxn ang="0">
                  <a:pos x="6" y="0"/>
                </a:cxn>
                <a:cxn ang="0">
                  <a:pos x="12" y="0"/>
                </a:cxn>
                <a:cxn ang="0">
                  <a:pos x="47" y="6"/>
                </a:cxn>
                <a:cxn ang="0">
                  <a:pos x="77" y="6"/>
                </a:cxn>
                <a:cxn ang="0">
                  <a:pos x="83" y="6"/>
                </a:cxn>
                <a:cxn ang="0">
                  <a:pos x="89" y="6"/>
                </a:cxn>
                <a:cxn ang="0">
                  <a:pos x="101" y="12"/>
                </a:cxn>
                <a:cxn ang="0">
                  <a:pos x="125" y="12"/>
                </a:cxn>
                <a:cxn ang="0">
                  <a:pos x="143" y="18"/>
                </a:cxn>
                <a:cxn ang="0">
                  <a:pos x="149" y="18"/>
                </a:cxn>
                <a:cxn ang="0">
                  <a:pos x="149" y="18"/>
                </a:cxn>
                <a:cxn ang="0">
                  <a:pos x="203" y="24"/>
                </a:cxn>
                <a:cxn ang="0">
                  <a:pos x="233" y="36"/>
                </a:cxn>
                <a:cxn ang="0">
                  <a:pos x="233" y="36"/>
                </a:cxn>
              </a:cxnLst>
              <a:rect l="0" t="0" r="r" b="b"/>
              <a:pathLst>
                <a:path w="245" h="204">
                  <a:moveTo>
                    <a:pt x="233" y="36"/>
                  </a:moveTo>
                  <a:lnTo>
                    <a:pt x="245" y="42"/>
                  </a:lnTo>
                  <a:lnTo>
                    <a:pt x="209" y="84"/>
                  </a:lnTo>
                  <a:lnTo>
                    <a:pt x="143" y="132"/>
                  </a:lnTo>
                  <a:lnTo>
                    <a:pt x="167" y="156"/>
                  </a:lnTo>
                  <a:lnTo>
                    <a:pt x="179" y="204"/>
                  </a:lnTo>
                  <a:lnTo>
                    <a:pt x="77" y="132"/>
                  </a:lnTo>
                  <a:lnTo>
                    <a:pt x="47" y="84"/>
                  </a:lnTo>
                  <a:lnTo>
                    <a:pt x="89" y="66"/>
                  </a:lnTo>
                  <a:lnTo>
                    <a:pt x="59" y="36"/>
                  </a:lnTo>
                  <a:lnTo>
                    <a:pt x="0" y="12"/>
                  </a:lnTo>
                  <a:lnTo>
                    <a:pt x="0" y="0"/>
                  </a:lnTo>
                  <a:lnTo>
                    <a:pt x="6" y="0"/>
                  </a:lnTo>
                  <a:lnTo>
                    <a:pt x="12" y="0"/>
                  </a:lnTo>
                  <a:lnTo>
                    <a:pt x="47" y="6"/>
                  </a:lnTo>
                  <a:lnTo>
                    <a:pt x="77" y="6"/>
                  </a:lnTo>
                  <a:lnTo>
                    <a:pt x="83" y="6"/>
                  </a:lnTo>
                  <a:lnTo>
                    <a:pt x="89" y="6"/>
                  </a:lnTo>
                  <a:lnTo>
                    <a:pt x="101" y="12"/>
                  </a:lnTo>
                  <a:lnTo>
                    <a:pt x="125" y="12"/>
                  </a:lnTo>
                  <a:lnTo>
                    <a:pt x="143" y="18"/>
                  </a:lnTo>
                  <a:lnTo>
                    <a:pt x="149" y="18"/>
                  </a:lnTo>
                  <a:lnTo>
                    <a:pt x="149" y="18"/>
                  </a:lnTo>
                  <a:lnTo>
                    <a:pt x="203" y="24"/>
                  </a:lnTo>
                  <a:lnTo>
                    <a:pt x="233" y="36"/>
                  </a:lnTo>
                  <a:lnTo>
                    <a:pt x="233" y="36"/>
                  </a:lnTo>
                  <a:close/>
                </a:path>
              </a:pathLst>
            </a:custGeom>
            <a:solidFill>
              <a:schemeClr val="bg2"/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endParaRPr lang="cs-CZ"/>
            </a:p>
          </p:txBody>
        </p:sp>
      </p:grpSp>
      <p:sp>
        <p:nvSpPr>
          <p:cNvPr id="45078" name="Rectangle 22"/>
          <p:cNvSpPr>
            <a:spLocks noGrp="1" noChangeArrowheads="1"/>
          </p:cNvSpPr>
          <p:nvPr>
            <p:ph type="ctrTitle" sz="quarter"/>
          </p:nvPr>
        </p:nvSpPr>
        <p:spPr>
          <a:xfrm>
            <a:off x="457200" y="1447800"/>
            <a:ext cx="8229600" cy="1736725"/>
          </a:xfrm>
        </p:spPr>
        <p:txBody>
          <a:bodyPr/>
          <a:lstStyle>
            <a:lvl1pPr>
              <a:defRPr sz="5400"/>
            </a:lvl1pPr>
          </a:lstStyle>
          <a:p>
            <a:r>
              <a:rPr lang="cs-CZ"/>
              <a:t>Klepnutím lze upravit styl předlohy nadpisů.</a:t>
            </a:r>
          </a:p>
        </p:txBody>
      </p:sp>
      <p:sp>
        <p:nvSpPr>
          <p:cNvPr id="45079" name="Rectangle 23"/>
          <p:cNvSpPr>
            <a:spLocks noGrp="1" noChangeArrowheads="1"/>
          </p:cNvSpPr>
          <p:nvPr>
            <p:ph type="subTitle" sz="quarter" idx="1"/>
          </p:nvPr>
        </p:nvSpPr>
        <p:spPr>
          <a:xfrm>
            <a:off x="1371600" y="3429000"/>
            <a:ext cx="6400800" cy="1752600"/>
          </a:xfrm>
        </p:spPr>
        <p:txBody>
          <a:bodyPr/>
          <a:lstStyle>
            <a:lvl1pPr marL="0" indent="0" algn="ctr">
              <a:buFontTx/>
              <a:buNone/>
              <a:defRPr>
                <a:effectLst>
                  <a:outerShdw blurRad="38100" dist="38100" dir="2700000" algn="tl">
                    <a:srgbClr val="000000"/>
                  </a:outerShdw>
                </a:effectLst>
              </a:defRPr>
            </a:lvl1pPr>
          </a:lstStyle>
          <a:p>
            <a:r>
              <a:rPr lang="cs-CZ"/>
              <a:t>Klepnutím lze upravit styl předlohy podnadpisů.</a:t>
            </a:r>
          </a:p>
        </p:txBody>
      </p:sp>
      <p:sp>
        <p:nvSpPr>
          <p:cNvPr id="45080" name="Rectangle 24"/>
          <p:cNvSpPr>
            <a:spLocks noGrp="1" noChangeArrowheads="1"/>
          </p:cNvSpPr>
          <p:nvPr>
            <p:ph type="dt" sz="quarter" idx="2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45081" name="Rectangle 25"/>
          <p:cNvSpPr>
            <a:spLocks noGrp="1" noChangeArrowheads="1"/>
          </p:cNvSpPr>
          <p:nvPr>
            <p:ph type="sldNum" sz="quarter" idx="4"/>
          </p:nvPr>
        </p:nvSpPr>
        <p:spPr/>
        <p:txBody>
          <a:bodyPr/>
          <a:lstStyle>
            <a:lvl1pPr>
              <a:defRPr/>
            </a:lvl1pPr>
          </a:lstStyle>
          <a:p>
            <a:fld id="{3E4263C2-E8EB-404D-A935-AB384DC240A3}" type="slidenum">
              <a:rPr lang="cs-CZ"/>
              <a:pPr/>
              <a:t>‹#›</a:t>
            </a:fld>
            <a:endParaRPr lang="cs-CZ"/>
          </a:p>
        </p:txBody>
      </p:sp>
      <p:sp>
        <p:nvSpPr>
          <p:cNvPr id="45082" name="Rectangle 26"/>
          <p:cNvSpPr>
            <a:spLocks noGrp="1" noChangeArrowheads="1"/>
          </p:cNvSpPr>
          <p:nvPr>
            <p:ph type="ftr" sz="quarter" idx="3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E4CD58E8-6497-4727-9B08-1D13BD0A96EB}" type="slidenum">
              <a:rPr lang="cs-CZ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36FCD904-55B8-4FD0-AC62-781C31E81AE2}" type="slidenum">
              <a:rPr lang="cs-CZ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4958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4958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4C9D262F-D909-4C32-B75B-AE5FE5F23310}" type="slidenum">
              <a:rPr lang="cs-CZ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54FDF22F-5D88-4C3E-8518-C1EEDDDB7093}" type="slidenum">
              <a:rPr lang="cs-CZ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44FDFB57-108E-4BB2-B6A6-77C39974EE9F}" type="slidenum">
              <a:rPr lang="cs-CZ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FACD50C6-52E0-4F69-91FB-1851AD9AD370}" type="slidenum">
              <a:rPr lang="cs-CZ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1BB6E0CA-77CA-4340-95FB-0B1EB0CBCBB6}" type="slidenum">
              <a:rPr lang="cs-CZ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72C2738D-AAEB-4C92-A7E2-5E396A23F9C1}" type="slidenum">
              <a:rPr lang="cs-CZ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C7E571C0-FC8F-49FD-99C8-D45FEC7ED619}" type="slidenum">
              <a:rPr lang="cs-CZ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28600"/>
            <a:ext cx="2057400" cy="5867400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28600"/>
            <a:ext cx="6019800" cy="5867400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24B49029-D6F9-46D4-834F-1C0C4B50D3EE}" type="slidenum">
              <a:rPr lang="cs-CZ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xAndObj" preserve="1">
  <p:cSld name="Nadpis, text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28600"/>
            <a:ext cx="8229600" cy="1143000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sz="half" idx="1"/>
          </p:nvPr>
        </p:nvSpPr>
        <p:spPr>
          <a:xfrm>
            <a:off x="457200" y="1600200"/>
            <a:ext cx="4038600" cy="4495800"/>
          </a:xfrm>
        </p:spPr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495800"/>
          </a:xfrm>
        </p:spPr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457200" y="6248400"/>
            <a:ext cx="2133600" cy="457200"/>
          </a:xfrm>
        </p:spPr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3124200" y="6248400"/>
            <a:ext cx="2895600" cy="457200"/>
          </a:xfrm>
        </p:spPr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6553200" y="6248400"/>
            <a:ext cx="2133600" cy="457200"/>
          </a:xfrm>
        </p:spPr>
        <p:txBody>
          <a:bodyPr/>
          <a:lstStyle>
            <a:lvl1pPr>
              <a:defRPr/>
            </a:lvl1pPr>
          </a:lstStyle>
          <a:p>
            <a:fld id="{FBD2EEC3-0857-49C7-8964-8B33EBD0541C}" type="slidenum">
              <a:rPr lang="cs-CZ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0">
          <a:gsLst>
            <a:gs pos="0">
              <a:schemeClr val="bg1">
                <a:gamma/>
                <a:shade val="46275"/>
                <a:invGamma/>
              </a:schemeClr>
            </a:gs>
            <a:gs pos="100000">
              <a:schemeClr val="bg1"/>
            </a:gs>
          </a:gsLst>
          <a:lin ang="54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4034" name="Group 2"/>
          <p:cNvGrpSpPr>
            <a:grpSpLocks/>
          </p:cNvGrpSpPr>
          <p:nvPr/>
        </p:nvGrpSpPr>
        <p:grpSpPr bwMode="auto">
          <a:xfrm>
            <a:off x="0" y="0"/>
            <a:ext cx="9144000" cy="6858000"/>
            <a:chOff x="0" y="0"/>
            <a:chExt cx="5760" cy="4320"/>
          </a:xfrm>
        </p:grpSpPr>
        <p:sp>
          <p:nvSpPr>
            <p:cNvPr id="44035" name="Freeform 3"/>
            <p:cNvSpPr>
              <a:spLocks/>
            </p:cNvSpPr>
            <p:nvPr/>
          </p:nvSpPr>
          <p:spPr bwMode="hidden">
            <a:xfrm>
              <a:off x="0" y="3072"/>
              <a:ext cx="5760" cy="1248"/>
            </a:xfrm>
            <a:custGeom>
              <a:avLst/>
              <a:gdLst/>
              <a:ahLst/>
              <a:cxnLst>
                <a:cxn ang="0">
                  <a:pos x="6027" y="2296"/>
                </a:cxn>
                <a:cxn ang="0">
                  <a:pos x="0" y="2296"/>
                </a:cxn>
                <a:cxn ang="0">
                  <a:pos x="0" y="0"/>
                </a:cxn>
                <a:cxn ang="0">
                  <a:pos x="6027" y="0"/>
                </a:cxn>
                <a:cxn ang="0">
                  <a:pos x="6027" y="2296"/>
                </a:cxn>
                <a:cxn ang="0">
                  <a:pos x="6027" y="2296"/>
                </a:cxn>
              </a:cxnLst>
              <a:rect l="0" t="0" r="r" b="b"/>
              <a:pathLst>
                <a:path w="6027" h="2296">
                  <a:moveTo>
                    <a:pt x="6027" y="2296"/>
                  </a:moveTo>
                  <a:lnTo>
                    <a:pt x="0" y="2296"/>
                  </a:lnTo>
                  <a:lnTo>
                    <a:pt x="0" y="0"/>
                  </a:lnTo>
                  <a:lnTo>
                    <a:pt x="6027" y="0"/>
                  </a:lnTo>
                  <a:lnTo>
                    <a:pt x="6027" y="2296"/>
                  </a:lnTo>
                  <a:lnTo>
                    <a:pt x="6027" y="2296"/>
                  </a:lnTo>
                  <a:close/>
                </a:path>
              </a:pathLst>
            </a:custGeom>
            <a:gradFill rotWithShape="0">
              <a:gsLst>
                <a:gs pos="0">
                  <a:schemeClr val="bg1"/>
                </a:gs>
                <a:gs pos="100000">
                  <a:schemeClr val="accent2"/>
                </a:gs>
              </a:gsLst>
              <a:lin ang="5400000" scaled="1"/>
            </a:gra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endParaRPr lang="cs-CZ"/>
            </a:p>
          </p:txBody>
        </p:sp>
        <p:sp>
          <p:nvSpPr>
            <p:cNvPr id="44036" name="Freeform 4"/>
            <p:cNvSpPr>
              <a:spLocks/>
            </p:cNvSpPr>
            <p:nvPr/>
          </p:nvSpPr>
          <p:spPr bwMode="hidden">
            <a:xfrm>
              <a:off x="0" y="0"/>
              <a:ext cx="5760" cy="3072"/>
            </a:xfrm>
            <a:custGeom>
              <a:avLst/>
              <a:gdLst/>
              <a:ahLst/>
              <a:cxnLst>
                <a:cxn ang="0">
                  <a:pos x="6027" y="2296"/>
                </a:cxn>
                <a:cxn ang="0">
                  <a:pos x="0" y="2296"/>
                </a:cxn>
                <a:cxn ang="0">
                  <a:pos x="0" y="0"/>
                </a:cxn>
                <a:cxn ang="0">
                  <a:pos x="6027" y="0"/>
                </a:cxn>
                <a:cxn ang="0">
                  <a:pos x="6027" y="2296"/>
                </a:cxn>
                <a:cxn ang="0">
                  <a:pos x="6027" y="2296"/>
                </a:cxn>
              </a:cxnLst>
              <a:rect l="0" t="0" r="r" b="b"/>
              <a:pathLst>
                <a:path w="6027" h="2296">
                  <a:moveTo>
                    <a:pt x="6027" y="2296"/>
                  </a:moveTo>
                  <a:lnTo>
                    <a:pt x="0" y="2296"/>
                  </a:lnTo>
                  <a:lnTo>
                    <a:pt x="0" y="0"/>
                  </a:lnTo>
                  <a:lnTo>
                    <a:pt x="6027" y="0"/>
                  </a:lnTo>
                  <a:lnTo>
                    <a:pt x="6027" y="2296"/>
                  </a:lnTo>
                  <a:lnTo>
                    <a:pt x="6027" y="2296"/>
                  </a:lnTo>
                  <a:close/>
                </a:path>
              </a:pathLst>
            </a:custGeom>
            <a:gradFill rotWithShape="0">
              <a:gsLst>
                <a:gs pos="0">
                  <a:schemeClr val="bg1">
                    <a:gamma/>
                    <a:shade val="46275"/>
                    <a:invGamma/>
                  </a:schemeClr>
                </a:gs>
                <a:gs pos="100000">
                  <a:schemeClr val="bg1"/>
                </a:gs>
              </a:gsLst>
              <a:lin ang="5400000" scaled="1"/>
            </a:gra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endParaRPr lang="cs-CZ"/>
            </a:p>
          </p:txBody>
        </p:sp>
      </p:grpSp>
      <p:sp>
        <p:nvSpPr>
          <p:cNvPr id="44037" name="Freeform 5"/>
          <p:cNvSpPr>
            <a:spLocks/>
          </p:cNvSpPr>
          <p:nvPr/>
        </p:nvSpPr>
        <p:spPr bwMode="hidden">
          <a:xfrm>
            <a:off x="6248400" y="6262688"/>
            <a:ext cx="2895600" cy="609600"/>
          </a:xfrm>
          <a:custGeom>
            <a:avLst/>
            <a:gdLst/>
            <a:ahLst/>
            <a:cxnLst>
              <a:cxn ang="0">
                <a:pos x="5748" y="246"/>
              </a:cxn>
              <a:cxn ang="0">
                <a:pos x="0" y="246"/>
              </a:cxn>
              <a:cxn ang="0">
                <a:pos x="0" y="0"/>
              </a:cxn>
              <a:cxn ang="0">
                <a:pos x="5748" y="0"/>
              </a:cxn>
              <a:cxn ang="0">
                <a:pos x="5748" y="246"/>
              </a:cxn>
              <a:cxn ang="0">
                <a:pos x="5748" y="246"/>
              </a:cxn>
            </a:cxnLst>
            <a:rect l="0" t="0" r="r" b="b"/>
            <a:pathLst>
              <a:path w="5748" h="246">
                <a:moveTo>
                  <a:pt x="5748" y="246"/>
                </a:moveTo>
                <a:lnTo>
                  <a:pt x="0" y="246"/>
                </a:lnTo>
                <a:lnTo>
                  <a:pt x="0" y="0"/>
                </a:lnTo>
                <a:lnTo>
                  <a:pt x="5748" y="0"/>
                </a:lnTo>
                <a:lnTo>
                  <a:pt x="5748" y="246"/>
                </a:lnTo>
                <a:lnTo>
                  <a:pt x="5748" y="246"/>
                </a:lnTo>
                <a:close/>
              </a:path>
            </a:pathLst>
          </a:custGeom>
          <a:gradFill rotWithShape="0">
            <a:gsLst>
              <a:gs pos="0">
                <a:schemeClr val="bg1"/>
              </a:gs>
              <a:gs pos="100000">
                <a:schemeClr val="hlink"/>
              </a:gs>
            </a:gsLst>
            <a:lin ang="18900000" scaled="1"/>
          </a:gradFill>
          <a:ln w="9525">
            <a:noFill/>
            <a:round/>
            <a:headEnd/>
            <a:tailEnd/>
          </a:ln>
        </p:spPr>
        <p:txBody>
          <a:bodyPr/>
          <a:lstStyle/>
          <a:p>
            <a:endParaRPr lang="cs-CZ"/>
          </a:p>
        </p:txBody>
      </p:sp>
      <p:grpSp>
        <p:nvGrpSpPr>
          <p:cNvPr id="44038" name="Group 6"/>
          <p:cNvGrpSpPr>
            <a:grpSpLocks/>
          </p:cNvGrpSpPr>
          <p:nvPr/>
        </p:nvGrpSpPr>
        <p:grpSpPr bwMode="auto">
          <a:xfrm>
            <a:off x="0" y="6019800"/>
            <a:ext cx="7848600" cy="857250"/>
            <a:chOff x="0" y="3792"/>
            <a:chExt cx="4944" cy="540"/>
          </a:xfrm>
        </p:grpSpPr>
        <p:sp>
          <p:nvSpPr>
            <p:cNvPr id="44039" name="Freeform 7"/>
            <p:cNvSpPr>
              <a:spLocks/>
            </p:cNvSpPr>
            <p:nvPr userDrawn="1"/>
          </p:nvSpPr>
          <p:spPr bwMode="ltGray">
            <a:xfrm>
              <a:off x="1488" y="3792"/>
              <a:ext cx="3240" cy="536"/>
            </a:xfrm>
            <a:custGeom>
              <a:avLst/>
              <a:gdLst/>
              <a:ahLst/>
              <a:cxnLst>
                <a:cxn ang="0">
                  <a:pos x="3132" y="469"/>
                </a:cxn>
                <a:cxn ang="0">
                  <a:pos x="2995" y="395"/>
                </a:cxn>
                <a:cxn ang="0">
                  <a:pos x="2911" y="375"/>
                </a:cxn>
                <a:cxn ang="0">
                  <a:pos x="2678" y="228"/>
                </a:cxn>
                <a:cxn ang="0">
                  <a:pos x="2553" y="74"/>
                </a:cxn>
                <a:cxn ang="0">
                  <a:pos x="2457" y="7"/>
                </a:cxn>
                <a:cxn ang="0">
                  <a:pos x="2403" y="47"/>
                </a:cxn>
                <a:cxn ang="0">
                  <a:pos x="2289" y="74"/>
                </a:cxn>
                <a:cxn ang="0">
                  <a:pos x="2134" y="74"/>
                </a:cxn>
                <a:cxn ang="0">
                  <a:pos x="2044" y="128"/>
                </a:cxn>
                <a:cxn ang="0">
                  <a:pos x="1775" y="222"/>
                </a:cxn>
                <a:cxn ang="0">
                  <a:pos x="1602" y="181"/>
                </a:cxn>
                <a:cxn ang="0">
                  <a:pos x="1560" y="101"/>
                </a:cxn>
                <a:cxn ang="0">
                  <a:pos x="1542" y="87"/>
                </a:cxn>
                <a:cxn ang="0">
                  <a:pos x="1446" y="60"/>
                </a:cxn>
                <a:cxn ang="0">
                  <a:pos x="1375" y="74"/>
                </a:cxn>
                <a:cxn ang="0">
                  <a:pos x="1309" y="87"/>
                </a:cxn>
                <a:cxn ang="0">
                  <a:pos x="1243" y="13"/>
                </a:cxn>
                <a:cxn ang="0">
                  <a:pos x="1225" y="0"/>
                </a:cxn>
                <a:cxn ang="0">
                  <a:pos x="1189" y="0"/>
                </a:cxn>
                <a:cxn ang="0">
                  <a:pos x="1106" y="34"/>
                </a:cxn>
                <a:cxn ang="0">
                  <a:pos x="1106" y="34"/>
                </a:cxn>
                <a:cxn ang="0">
                  <a:pos x="1094" y="40"/>
                </a:cxn>
                <a:cxn ang="0">
                  <a:pos x="1070" y="54"/>
                </a:cxn>
                <a:cxn ang="0">
                  <a:pos x="1034" y="74"/>
                </a:cxn>
                <a:cxn ang="0">
                  <a:pos x="1004" y="74"/>
                </a:cxn>
                <a:cxn ang="0">
                  <a:pos x="986" y="74"/>
                </a:cxn>
                <a:cxn ang="0">
                  <a:pos x="956" y="81"/>
                </a:cxn>
                <a:cxn ang="0">
                  <a:pos x="920" y="94"/>
                </a:cxn>
                <a:cxn ang="0">
                  <a:pos x="884" y="107"/>
                </a:cxn>
                <a:cxn ang="0">
                  <a:pos x="843" y="128"/>
                </a:cxn>
                <a:cxn ang="0">
                  <a:pos x="813" y="141"/>
                </a:cxn>
                <a:cxn ang="0">
                  <a:pos x="789" y="148"/>
                </a:cxn>
                <a:cxn ang="0">
                  <a:pos x="783" y="154"/>
                </a:cxn>
                <a:cxn ang="0">
                  <a:pos x="556" y="228"/>
                </a:cxn>
                <a:cxn ang="0">
                  <a:pos x="394" y="294"/>
                </a:cxn>
                <a:cxn ang="0">
                  <a:pos x="107" y="462"/>
                </a:cxn>
                <a:cxn ang="0">
                  <a:pos x="0" y="536"/>
                </a:cxn>
                <a:cxn ang="0">
                  <a:pos x="3240" y="536"/>
                </a:cxn>
                <a:cxn ang="0">
                  <a:pos x="3132" y="469"/>
                </a:cxn>
                <a:cxn ang="0">
                  <a:pos x="3132" y="469"/>
                </a:cxn>
              </a:cxnLst>
              <a:rect l="0" t="0" r="r" b="b"/>
              <a:pathLst>
                <a:path w="3240" h="536">
                  <a:moveTo>
                    <a:pt x="3132" y="469"/>
                  </a:moveTo>
                  <a:lnTo>
                    <a:pt x="2995" y="395"/>
                  </a:lnTo>
                  <a:lnTo>
                    <a:pt x="2911" y="375"/>
                  </a:lnTo>
                  <a:lnTo>
                    <a:pt x="2678" y="228"/>
                  </a:lnTo>
                  <a:lnTo>
                    <a:pt x="2553" y="74"/>
                  </a:lnTo>
                  <a:lnTo>
                    <a:pt x="2457" y="7"/>
                  </a:lnTo>
                  <a:lnTo>
                    <a:pt x="2403" y="47"/>
                  </a:lnTo>
                  <a:lnTo>
                    <a:pt x="2289" y="74"/>
                  </a:lnTo>
                  <a:lnTo>
                    <a:pt x="2134" y="74"/>
                  </a:lnTo>
                  <a:lnTo>
                    <a:pt x="2044" y="128"/>
                  </a:lnTo>
                  <a:lnTo>
                    <a:pt x="1775" y="222"/>
                  </a:lnTo>
                  <a:lnTo>
                    <a:pt x="1602" y="181"/>
                  </a:lnTo>
                  <a:lnTo>
                    <a:pt x="1560" y="101"/>
                  </a:lnTo>
                  <a:lnTo>
                    <a:pt x="1542" y="87"/>
                  </a:lnTo>
                  <a:lnTo>
                    <a:pt x="1446" y="60"/>
                  </a:lnTo>
                  <a:lnTo>
                    <a:pt x="1375" y="74"/>
                  </a:lnTo>
                  <a:lnTo>
                    <a:pt x="1309" y="87"/>
                  </a:lnTo>
                  <a:lnTo>
                    <a:pt x="1243" y="13"/>
                  </a:lnTo>
                  <a:lnTo>
                    <a:pt x="1225" y="0"/>
                  </a:lnTo>
                  <a:lnTo>
                    <a:pt x="1189" y="0"/>
                  </a:lnTo>
                  <a:lnTo>
                    <a:pt x="1106" y="34"/>
                  </a:lnTo>
                  <a:lnTo>
                    <a:pt x="1106" y="34"/>
                  </a:lnTo>
                  <a:lnTo>
                    <a:pt x="1094" y="40"/>
                  </a:lnTo>
                  <a:lnTo>
                    <a:pt x="1070" y="54"/>
                  </a:lnTo>
                  <a:lnTo>
                    <a:pt x="1034" y="74"/>
                  </a:lnTo>
                  <a:lnTo>
                    <a:pt x="1004" y="74"/>
                  </a:lnTo>
                  <a:lnTo>
                    <a:pt x="986" y="74"/>
                  </a:lnTo>
                  <a:lnTo>
                    <a:pt x="956" y="81"/>
                  </a:lnTo>
                  <a:lnTo>
                    <a:pt x="920" y="94"/>
                  </a:lnTo>
                  <a:lnTo>
                    <a:pt x="884" y="107"/>
                  </a:lnTo>
                  <a:lnTo>
                    <a:pt x="843" y="128"/>
                  </a:lnTo>
                  <a:lnTo>
                    <a:pt x="813" y="141"/>
                  </a:lnTo>
                  <a:lnTo>
                    <a:pt x="789" y="148"/>
                  </a:lnTo>
                  <a:lnTo>
                    <a:pt x="783" y="154"/>
                  </a:lnTo>
                  <a:lnTo>
                    <a:pt x="556" y="228"/>
                  </a:lnTo>
                  <a:lnTo>
                    <a:pt x="394" y="294"/>
                  </a:lnTo>
                  <a:lnTo>
                    <a:pt x="107" y="462"/>
                  </a:lnTo>
                  <a:lnTo>
                    <a:pt x="0" y="536"/>
                  </a:lnTo>
                  <a:lnTo>
                    <a:pt x="3240" y="536"/>
                  </a:lnTo>
                  <a:lnTo>
                    <a:pt x="3132" y="469"/>
                  </a:lnTo>
                  <a:lnTo>
                    <a:pt x="3132" y="469"/>
                  </a:lnTo>
                  <a:close/>
                </a:path>
              </a:pathLst>
            </a:custGeom>
            <a:gradFill rotWithShape="0">
              <a:gsLst>
                <a:gs pos="0">
                  <a:schemeClr val="bg2">
                    <a:gamma/>
                    <a:tint val="66667"/>
                    <a:invGamma/>
                  </a:schemeClr>
                </a:gs>
                <a:gs pos="100000">
                  <a:schemeClr val="bg2"/>
                </a:gs>
              </a:gsLst>
              <a:lin ang="5400000" scaled="1"/>
            </a:gra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endParaRPr lang="cs-CZ"/>
            </a:p>
          </p:txBody>
        </p:sp>
        <p:grpSp>
          <p:nvGrpSpPr>
            <p:cNvPr id="44040" name="Group 8"/>
            <p:cNvGrpSpPr>
              <a:grpSpLocks/>
            </p:cNvGrpSpPr>
            <p:nvPr userDrawn="1"/>
          </p:nvGrpSpPr>
          <p:grpSpPr bwMode="auto">
            <a:xfrm>
              <a:off x="2486" y="3792"/>
              <a:ext cx="2458" cy="540"/>
              <a:chOff x="2486" y="3792"/>
              <a:chExt cx="2458" cy="540"/>
            </a:xfrm>
          </p:grpSpPr>
          <p:sp>
            <p:nvSpPr>
              <p:cNvPr id="44041" name="Freeform 9"/>
              <p:cNvSpPr>
                <a:spLocks/>
              </p:cNvSpPr>
              <p:nvPr userDrawn="1"/>
            </p:nvSpPr>
            <p:spPr bwMode="ltGray">
              <a:xfrm>
                <a:off x="3948" y="3799"/>
                <a:ext cx="996" cy="533"/>
              </a:xfrm>
              <a:custGeom>
                <a:avLst/>
                <a:gdLst/>
                <a:ahLst/>
                <a:cxnLst>
                  <a:cxn ang="0">
                    <a:pos x="636" y="373"/>
                  </a:cxn>
                  <a:cxn ang="0">
                    <a:pos x="495" y="370"/>
                  </a:cxn>
                  <a:cxn ang="0">
                    <a:pos x="280" y="249"/>
                  </a:cxn>
                  <a:cxn ang="0">
                    <a:pos x="127" y="66"/>
                  </a:cxn>
                  <a:cxn ang="0">
                    <a:pos x="0" y="0"/>
                  </a:cxn>
                  <a:cxn ang="0">
                    <a:pos x="22" y="26"/>
                  </a:cxn>
                  <a:cxn ang="0">
                    <a:pos x="0" y="65"/>
                  </a:cxn>
                  <a:cxn ang="0">
                    <a:pos x="30" y="119"/>
                  </a:cxn>
                  <a:cxn ang="0">
                    <a:pos x="75" y="243"/>
                  </a:cxn>
                  <a:cxn ang="0">
                    <a:pos x="45" y="422"/>
                  </a:cxn>
                  <a:cxn ang="0">
                    <a:pos x="200" y="329"/>
                  </a:cxn>
                  <a:cxn ang="0">
                    <a:pos x="612" y="533"/>
                  </a:cxn>
                  <a:cxn ang="0">
                    <a:pos x="996" y="529"/>
                  </a:cxn>
                  <a:cxn ang="0">
                    <a:pos x="828" y="473"/>
                  </a:cxn>
                  <a:cxn ang="0">
                    <a:pos x="636" y="373"/>
                  </a:cxn>
                </a:cxnLst>
                <a:rect l="0" t="0" r="r" b="b"/>
                <a:pathLst>
                  <a:path w="996" h="533">
                    <a:moveTo>
                      <a:pt x="636" y="373"/>
                    </a:moveTo>
                    <a:lnTo>
                      <a:pt x="495" y="370"/>
                    </a:lnTo>
                    <a:lnTo>
                      <a:pt x="280" y="249"/>
                    </a:lnTo>
                    <a:lnTo>
                      <a:pt x="127" y="66"/>
                    </a:lnTo>
                    <a:lnTo>
                      <a:pt x="0" y="0"/>
                    </a:lnTo>
                    <a:lnTo>
                      <a:pt x="22" y="26"/>
                    </a:lnTo>
                    <a:lnTo>
                      <a:pt x="0" y="65"/>
                    </a:lnTo>
                    <a:lnTo>
                      <a:pt x="30" y="119"/>
                    </a:lnTo>
                    <a:lnTo>
                      <a:pt x="75" y="243"/>
                    </a:lnTo>
                    <a:lnTo>
                      <a:pt x="45" y="422"/>
                    </a:lnTo>
                    <a:lnTo>
                      <a:pt x="200" y="329"/>
                    </a:lnTo>
                    <a:lnTo>
                      <a:pt x="612" y="533"/>
                    </a:lnTo>
                    <a:lnTo>
                      <a:pt x="996" y="529"/>
                    </a:lnTo>
                    <a:lnTo>
                      <a:pt x="828" y="473"/>
                    </a:lnTo>
                    <a:lnTo>
                      <a:pt x="636" y="373"/>
                    </a:lnTo>
                    <a:close/>
                  </a:path>
                </a:pathLst>
              </a:custGeom>
              <a:solidFill>
                <a:schemeClr val="bg2"/>
              </a:soli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endParaRPr lang="cs-CZ"/>
              </a:p>
            </p:txBody>
          </p:sp>
          <p:sp>
            <p:nvSpPr>
              <p:cNvPr id="44042" name="Freeform 10"/>
              <p:cNvSpPr>
                <a:spLocks/>
              </p:cNvSpPr>
              <p:nvPr userDrawn="1"/>
            </p:nvSpPr>
            <p:spPr bwMode="ltGray">
              <a:xfrm>
                <a:off x="2677" y="3792"/>
                <a:ext cx="186" cy="395"/>
              </a:xfrm>
              <a:custGeom>
                <a:avLst/>
                <a:gdLst/>
                <a:ahLst/>
                <a:cxnLst>
                  <a:cxn ang="0">
                    <a:pos x="36" y="0"/>
                  </a:cxn>
                  <a:cxn ang="0">
                    <a:pos x="54" y="18"/>
                  </a:cxn>
                  <a:cxn ang="0">
                    <a:pos x="24" y="30"/>
                  </a:cxn>
                  <a:cxn ang="0">
                    <a:pos x="18" y="66"/>
                  </a:cxn>
                  <a:cxn ang="0">
                    <a:pos x="42" y="114"/>
                  </a:cxn>
                  <a:cxn ang="0">
                    <a:pos x="48" y="162"/>
                  </a:cxn>
                  <a:cxn ang="0">
                    <a:pos x="0" y="353"/>
                  </a:cxn>
                  <a:cxn ang="0">
                    <a:pos x="54" y="233"/>
                  </a:cxn>
                  <a:cxn ang="0">
                    <a:pos x="84" y="216"/>
                  </a:cxn>
                  <a:cxn ang="0">
                    <a:pos x="126" y="126"/>
                  </a:cxn>
                  <a:cxn ang="0">
                    <a:pos x="144" y="120"/>
                  </a:cxn>
                  <a:cxn ang="0">
                    <a:pos x="144" y="90"/>
                  </a:cxn>
                  <a:cxn ang="0">
                    <a:pos x="186" y="66"/>
                  </a:cxn>
                  <a:cxn ang="0">
                    <a:pos x="162" y="60"/>
                  </a:cxn>
                  <a:cxn ang="0">
                    <a:pos x="36" y="0"/>
                  </a:cxn>
                  <a:cxn ang="0">
                    <a:pos x="36" y="0"/>
                  </a:cxn>
                </a:cxnLst>
                <a:rect l="0" t="0" r="r" b="b"/>
                <a:pathLst>
                  <a:path w="186" h="353">
                    <a:moveTo>
                      <a:pt x="36" y="0"/>
                    </a:moveTo>
                    <a:lnTo>
                      <a:pt x="54" y="18"/>
                    </a:lnTo>
                    <a:lnTo>
                      <a:pt x="24" y="30"/>
                    </a:lnTo>
                    <a:lnTo>
                      <a:pt x="18" y="66"/>
                    </a:lnTo>
                    <a:lnTo>
                      <a:pt x="42" y="114"/>
                    </a:lnTo>
                    <a:lnTo>
                      <a:pt x="48" y="162"/>
                    </a:lnTo>
                    <a:lnTo>
                      <a:pt x="0" y="353"/>
                    </a:lnTo>
                    <a:lnTo>
                      <a:pt x="54" y="233"/>
                    </a:lnTo>
                    <a:lnTo>
                      <a:pt x="84" y="216"/>
                    </a:lnTo>
                    <a:lnTo>
                      <a:pt x="126" y="126"/>
                    </a:lnTo>
                    <a:lnTo>
                      <a:pt x="144" y="120"/>
                    </a:lnTo>
                    <a:lnTo>
                      <a:pt x="144" y="90"/>
                    </a:lnTo>
                    <a:lnTo>
                      <a:pt x="186" y="66"/>
                    </a:lnTo>
                    <a:lnTo>
                      <a:pt x="162" y="60"/>
                    </a:lnTo>
                    <a:lnTo>
                      <a:pt x="36" y="0"/>
                    </a:lnTo>
                    <a:lnTo>
                      <a:pt x="36" y="0"/>
                    </a:lnTo>
                    <a:close/>
                  </a:path>
                </a:pathLst>
              </a:custGeom>
              <a:solidFill>
                <a:schemeClr val="bg2"/>
              </a:soli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endParaRPr lang="cs-CZ"/>
              </a:p>
            </p:txBody>
          </p:sp>
          <p:sp>
            <p:nvSpPr>
              <p:cNvPr id="44043" name="Freeform 11"/>
              <p:cNvSpPr>
                <a:spLocks/>
              </p:cNvSpPr>
              <p:nvPr userDrawn="1"/>
            </p:nvSpPr>
            <p:spPr bwMode="ltGray">
              <a:xfrm>
                <a:off x="3030" y="3893"/>
                <a:ext cx="378" cy="271"/>
              </a:xfrm>
              <a:custGeom>
                <a:avLst/>
                <a:gdLst/>
                <a:ahLst/>
                <a:cxnLst>
                  <a:cxn ang="0">
                    <a:pos x="18" y="0"/>
                  </a:cxn>
                  <a:cxn ang="0">
                    <a:pos x="12" y="13"/>
                  </a:cxn>
                  <a:cxn ang="0">
                    <a:pos x="0" y="40"/>
                  </a:cxn>
                  <a:cxn ang="0">
                    <a:pos x="60" y="121"/>
                  </a:cxn>
                  <a:cxn ang="0">
                    <a:pos x="310" y="271"/>
                  </a:cxn>
                  <a:cxn ang="0">
                    <a:pos x="290" y="139"/>
                  </a:cxn>
                  <a:cxn ang="0">
                    <a:pos x="378" y="76"/>
                  </a:cxn>
                  <a:cxn ang="0">
                    <a:pos x="251" y="94"/>
                  </a:cxn>
                  <a:cxn ang="0">
                    <a:pos x="90" y="54"/>
                  </a:cxn>
                  <a:cxn ang="0">
                    <a:pos x="18" y="0"/>
                  </a:cxn>
                  <a:cxn ang="0">
                    <a:pos x="18" y="0"/>
                  </a:cxn>
                </a:cxnLst>
                <a:rect l="0" t="0" r="r" b="b"/>
                <a:pathLst>
                  <a:path w="378" h="271">
                    <a:moveTo>
                      <a:pt x="18" y="0"/>
                    </a:moveTo>
                    <a:lnTo>
                      <a:pt x="12" y="13"/>
                    </a:lnTo>
                    <a:lnTo>
                      <a:pt x="0" y="40"/>
                    </a:lnTo>
                    <a:lnTo>
                      <a:pt x="60" y="121"/>
                    </a:lnTo>
                    <a:lnTo>
                      <a:pt x="310" y="271"/>
                    </a:lnTo>
                    <a:lnTo>
                      <a:pt x="290" y="139"/>
                    </a:lnTo>
                    <a:lnTo>
                      <a:pt x="378" y="76"/>
                    </a:lnTo>
                    <a:lnTo>
                      <a:pt x="251" y="94"/>
                    </a:lnTo>
                    <a:lnTo>
                      <a:pt x="90" y="54"/>
                    </a:lnTo>
                    <a:lnTo>
                      <a:pt x="18" y="0"/>
                    </a:lnTo>
                    <a:lnTo>
                      <a:pt x="18" y="0"/>
                    </a:lnTo>
                    <a:close/>
                  </a:path>
                </a:pathLst>
              </a:custGeom>
              <a:solidFill>
                <a:schemeClr val="bg2"/>
              </a:soli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endParaRPr lang="cs-CZ"/>
              </a:p>
            </p:txBody>
          </p:sp>
          <p:sp>
            <p:nvSpPr>
              <p:cNvPr id="44044" name="Freeform 12"/>
              <p:cNvSpPr>
                <a:spLocks/>
              </p:cNvSpPr>
              <p:nvPr userDrawn="1"/>
            </p:nvSpPr>
            <p:spPr bwMode="ltGray">
              <a:xfrm>
                <a:off x="3628" y="3866"/>
                <a:ext cx="155" cy="74"/>
              </a:xfrm>
              <a:custGeom>
                <a:avLst/>
                <a:gdLst/>
                <a:ahLst/>
                <a:cxnLst>
                  <a:cxn ang="0">
                    <a:pos x="114" y="0"/>
                  </a:cxn>
                  <a:cxn ang="0">
                    <a:pos x="0" y="0"/>
                  </a:cxn>
                  <a:cxn ang="0">
                    <a:pos x="0" y="0"/>
                  </a:cxn>
                  <a:cxn ang="0">
                    <a:pos x="6" y="6"/>
                  </a:cxn>
                  <a:cxn ang="0">
                    <a:pos x="6" y="18"/>
                  </a:cxn>
                  <a:cxn ang="0">
                    <a:pos x="0" y="24"/>
                  </a:cxn>
                  <a:cxn ang="0">
                    <a:pos x="78" y="60"/>
                  </a:cxn>
                  <a:cxn ang="0">
                    <a:pos x="96" y="42"/>
                  </a:cxn>
                  <a:cxn ang="0">
                    <a:pos x="155" y="66"/>
                  </a:cxn>
                  <a:cxn ang="0">
                    <a:pos x="126" y="24"/>
                  </a:cxn>
                  <a:cxn ang="0">
                    <a:pos x="149" y="0"/>
                  </a:cxn>
                  <a:cxn ang="0">
                    <a:pos x="114" y="0"/>
                  </a:cxn>
                  <a:cxn ang="0">
                    <a:pos x="114" y="0"/>
                  </a:cxn>
                </a:cxnLst>
                <a:rect l="0" t="0" r="r" b="b"/>
                <a:pathLst>
                  <a:path w="155" h="66">
                    <a:moveTo>
                      <a:pt x="114" y="0"/>
                    </a:moveTo>
                    <a:lnTo>
                      <a:pt x="0" y="0"/>
                    </a:lnTo>
                    <a:lnTo>
                      <a:pt x="0" y="0"/>
                    </a:lnTo>
                    <a:lnTo>
                      <a:pt x="6" y="6"/>
                    </a:lnTo>
                    <a:lnTo>
                      <a:pt x="6" y="18"/>
                    </a:lnTo>
                    <a:lnTo>
                      <a:pt x="0" y="24"/>
                    </a:lnTo>
                    <a:lnTo>
                      <a:pt x="78" y="60"/>
                    </a:lnTo>
                    <a:lnTo>
                      <a:pt x="96" y="42"/>
                    </a:lnTo>
                    <a:lnTo>
                      <a:pt x="155" y="66"/>
                    </a:lnTo>
                    <a:lnTo>
                      <a:pt x="126" y="24"/>
                    </a:lnTo>
                    <a:lnTo>
                      <a:pt x="149" y="0"/>
                    </a:lnTo>
                    <a:lnTo>
                      <a:pt x="114" y="0"/>
                    </a:lnTo>
                    <a:lnTo>
                      <a:pt x="114" y="0"/>
                    </a:lnTo>
                    <a:close/>
                  </a:path>
                </a:pathLst>
              </a:custGeom>
              <a:solidFill>
                <a:schemeClr val="bg2"/>
              </a:soli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endParaRPr lang="cs-CZ"/>
              </a:p>
            </p:txBody>
          </p:sp>
          <p:sp>
            <p:nvSpPr>
              <p:cNvPr id="44045" name="Freeform 13"/>
              <p:cNvSpPr>
                <a:spLocks/>
              </p:cNvSpPr>
              <p:nvPr userDrawn="1"/>
            </p:nvSpPr>
            <p:spPr bwMode="ltGray">
              <a:xfrm>
                <a:off x="2486" y="3859"/>
                <a:ext cx="42" cy="81"/>
              </a:xfrm>
              <a:custGeom>
                <a:avLst/>
                <a:gdLst/>
                <a:ahLst/>
                <a:cxnLst>
                  <a:cxn ang="0">
                    <a:pos x="6" y="36"/>
                  </a:cxn>
                  <a:cxn ang="0">
                    <a:pos x="0" y="18"/>
                  </a:cxn>
                  <a:cxn ang="0">
                    <a:pos x="12" y="6"/>
                  </a:cxn>
                  <a:cxn ang="0">
                    <a:pos x="0" y="6"/>
                  </a:cxn>
                  <a:cxn ang="0">
                    <a:pos x="12" y="6"/>
                  </a:cxn>
                  <a:cxn ang="0">
                    <a:pos x="24" y="6"/>
                  </a:cxn>
                  <a:cxn ang="0">
                    <a:pos x="36" y="6"/>
                  </a:cxn>
                  <a:cxn ang="0">
                    <a:pos x="42" y="0"/>
                  </a:cxn>
                  <a:cxn ang="0">
                    <a:pos x="30" y="18"/>
                  </a:cxn>
                  <a:cxn ang="0">
                    <a:pos x="42" y="48"/>
                  </a:cxn>
                  <a:cxn ang="0">
                    <a:pos x="12" y="72"/>
                  </a:cxn>
                  <a:cxn ang="0">
                    <a:pos x="6" y="36"/>
                  </a:cxn>
                  <a:cxn ang="0">
                    <a:pos x="6" y="36"/>
                  </a:cxn>
                </a:cxnLst>
                <a:rect l="0" t="0" r="r" b="b"/>
                <a:pathLst>
                  <a:path w="42" h="72">
                    <a:moveTo>
                      <a:pt x="6" y="36"/>
                    </a:moveTo>
                    <a:lnTo>
                      <a:pt x="0" y="18"/>
                    </a:lnTo>
                    <a:lnTo>
                      <a:pt x="12" y="6"/>
                    </a:lnTo>
                    <a:lnTo>
                      <a:pt x="0" y="6"/>
                    </a:lnTo>
                    <a:lnTo>
                      <a:pt x="12" y="6"/>
                    </a:lnTo>
                    <a:lnTo>
                      <a:pt x="24" y="6"/>
                    </a:lnTo>
                    <a:lnTo>
                      <a:pt x="36" y="6"/>
                    </a:lnTo>
                    <a:lnTo>
                      <a:pt x="42" y="0"/>
                    </a:lnTo>
                    <a:lnTo>
                      <a:pt x="30" y="18"/>
                    </a:lnTo>
                    <a:lnTo>
                      <a:pt x="42" y="48"/>
                    </a:lnTo>
                    <a:lnTo>
                      <a:pt x="12" y="72"/>
                    </a:lnTo>
                    <a:lnTo>
                      <a:pt x="6" y="36"/>
                    </a:lnTo>
                    <a:lnTo>
                      <a:pt x="6" y="36"/>
                    </a:lnTo>
                    <a:close/>
                  </a:path>
                </a:pathLst>
              </a:custGeom>
              <a:solidFill>
                <a:schemeClr val="bg2"/>
              </a:soli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endParaRPr lang="cs-CZ"/>
              </a:p>
            </p:txBody>
          </p:sp>
        </p:grpSp>
        <p:sp>
          <p:nvSpPr>
            <p:cNvPr id="44046" name="Freeform 14"/>
            <p:cNvSpPr>
              <a:spLocks/>
            </p:cNvSpPr>
            <p:nvPr userDrawn="1"/>
          </p:nvSpPr>
          <p:spPr bwMode="ltGray">
            <a:xfrm>
              <a:off x="0" y="3792"/>
              <a:ext cx="3976" cy="535"/>
            </a:xfrm>
            <a:custGeom>
              <a:avLst/>
              <a:gdLst/>
              <a:ahLst/>
              <a:cxnLst>
                <a:cxn ang="0">
                  <a:pos x="3976" y="527"/>
                </a:cxn>
                <a:cxn ang="0">
                  <a:pos x="3970" y="527"/>
                </a:cxn>
                <a:cxn ang="0">
                  <a:pos x="3844" y="509"/>
                </a:cxn>
                <a:cxn ang="0">
                  <a:pos x="2487" y="305"/>
                </a:cxn>
                <a:cxn ang="0">
                  <a:pos x="2039" y="36"/>
                </a:cxn>
                <a:cxn ang="0">
                  <a:pos x="1907" y="24"/>
                </a:cxn>
                <a:cxn ang="0">
                  <a:pos x="1883" y="54"/>
                </a:cxn>
                <a:cxn ang="0">
                  <a:pos x="1859" y="54"/>
                </a:cxn>
                <a:cxn ang="0">
                  <a:pos x="1830" y="30"/>
                </a:cxn>
                <a:cxn ang="0">
                  <a:pos x="1704" y="102"/>
                </a:cxn>
                <a:cxn ang="0">
                  <a:pos x="1608" y="126"/>
                </a:cxn>
                <a:cxn ang="0">
                  <a:pos x="1561" y="132"/>
                </a:cxn>
                <a:cxn ang="0">
                  <a:pos x="1495" y="102"/>
                </a:cxn>
                <a:cxn ang="0">
                  <a:pos x="1357" y="126"/>
                </a:cxn>
                <a:cxn ang="0">
                  <a:pos x="1285" y="24"/>
                </a:cxn>
                <a:cxn ang="0">
                  <a:pos x="1280" y="18"/>
                </a:cxn>
                <a:cxn ang="0">
                  <a:pos x="1262" y="12"/>
                </a:cxn>
                <a:cxn ang="0">
                  <a:pos x="1238" y="6"/>
                </a:cxn>
                <a:cxn ang="0">
                  <a:pos x="1220" y="0"/>
                </a:cxn>
                <a:cxn ang="0">
                  <a:pos x="1196" y="0"/>
                </a:cxn>
                <a:cxn ang="0">
                  <a:pos x="1166" y="0"/>
                </a:cxn>
                <a:cxn ang="0">
                  <a:pos x="1142" y="0"/>
                </a:cxn>
                <a:cxn ang="0">
                  <a:pos x="1136" y="0"/>
                </a:cxn>
                <a:cxn ang="0">
                  <a:pos x="1130" y="0"/>
                </a:cxn>
                <a:cxn ang="0">
                  <a:pos x="1124" y="6"/>
                </a:cxn>
                <a:cxn ang="0">
                  <a:pos x="1118" y="12"/>
                </a:cxn>
                <a:cxn ang="0">
                  <a:pos x="1100" y="18"/>
                </a:cxn>
                <a:cxn ang="0">
                  <a:pos x="1088" y="18"/>
                </a:cxn>
                <a:cxn ang="0">
                  <a:pos x="1070" y="24"/>
                </a:cxn>
                <a:cxn ang="0">
                  <a:pos x="1052" y="30"/>
                </a:cxn>
                <a:cxn ang="0">
                  <a:pos x="1034" y="36"/>
                </a:cxn>
                <a:cxn ang="0">
                  <a:pos x="1028" y="42"/>
                </a:cxn>
                <a:cxn ang="0">
                  <a:pos x="969" y="60"/>
                </a:cxn>
                <a:cxn ang="0">
                  <a:pos x="921" y="72"/>
                </a:cxn>
                <a:cxn ang="0">
                  <a:pos x="855" y="48"/>
                </a:cxn>
                <a:cxn ang="0">
                  <a:pos x="825" y="48"/>
                </a:cxn>
                <a:cxn ang="0">
                  <a:pos x="759" y="72"/>
                </a:cxn>
                <a:cxn ang="0">
                  <a:pos x="735" y="72"/>
                </a:cxn>
                <a:cxn ang="0">
                  <a:pos x="706" y="60"/>
                </a:cxn>
                <a:cxn ang="0">
                  <a:pos x="640" y="60"/>
                </a:cxn>
                <a:cxn ang="0">
                  <a:pos x="544" y="72"/>
                </a:cxn>
                <a:cxn ang="0">
                  <a:pos x="389" y="18"/>
                </a:cxn>
                <a:cxn ang="0">
                  <a:pos x="323" y="60"/>
                </a:cxn>
                <a:cxn ang="0">
                  <a:pos x="317" y="60"/>
                </a:cxn>
                <a:cxn ang="0">
                  <a:pos x="305" y="72"/>
                </a:cxn>
                <a:cxn ang="0">
                  <a:pos x="287" y="78"/>
                </a:cxn>
                <a:cxn ang="0">
                  <a:pos x="263" y="90"/>
                </a:cxn>
                <a:cxn ang="0">
                  <a:pos x="203" y="120"/>
                </a:cxn>
                <a:cxn ang="0">
                  <a:pos x="149" y="150"/>
                </a:cxn>
                <a:cxn ang="0">
                  <a:pos x="78" y="168"/>
                </a:cxn>
                <a:cxn ang="0">
                  <a:pos x="0" y="180"/>
                </a:cxn>
                <a:cxn ang="0">
                  <a:pos x="0" y="527"/>
                </a:cxn>
                <a:cxn ang="0">
                  <a:pos x="1010" y="527"/>
                </a:cxn>
                <a:cxn ang="0">
                  <a:pos x="3725" y="527"/>
                </a:cxn>
                <a:cxn ang="0">
                  <a:pos x="3976" y="527"/>
                </a:cxn>
                <a:cxn ang="0">
                  <a:pos x="3976" y="527"/>
                </a:cxn>
              </a:cxnLst>
              <a:rect l="0" t="0" r="r" b="b"/>
              <a:pathLst>
                <a:path w="3976" h="527">
                  <a:moveTo>
                    <a:pt x="3976" y="527"/>
                  </a:moveTo>
                  <a:lnTo>
                    <a:pt x="3970" y="527"/>
                  </a:lnTo>
                  <a:lnTo>
                    <a:pt x="3844" y="509"/>
                  </a:lnTo>
                  <a:lnTo>
                    <a:pt x="2487" y="305"/>
                  </a:lnTo>
                  <a:lnTo>
                    <a:pt x="2039" y="36"/>
                  </a:lnTo>
                  <a:lnTo>
                    <a:pt x="1907" y="24"/>
                  </a:lnTo>
                  <a:lnTo>
                    <a:pt x="1883" y="54"/>
                  </a:lnTo>
                  <a:lnTo>
                    <a:pt x="1859" y="54"/>
                  </a:lnTo>
                  <a:lnTo>
                    <a:pt x="1830" y="30"/>
                  </a:lnTo>
                  <a:lnTo>
                    <a:pt x="1704" y="102"/>
                  </a:lnTo>
                  <a:lnTo>
                    <a:pt x="1608" y="126"/>
                  </a:lnTo>
                  <a:lnTo>
                    <a:pt x="1561" y="132"/>
                  </a:lnTo>
                  <a:lnTo>
                    <a:pt x="1495" y="102"/>
                  </a:lnTo>
                  <a:lnTo>
                    <a:pt x="1357" y="126"/>
                  </a:lnTo>
                  <a:lnTo>
                    <a:pt x="1285" y="24"/>
                  </a:lnTo>
                  <a:lnTo>
                    <a:pt x="1280" y="18"/>
                  </a:lnTo>
                  <a:lnTo>
                    <a:pt x="1262" y="12"/>
                  </a:lnTo>
                  <a:lnTo>
                    <a:pt x="1238" y="6"/>
                  </a:lnTo>
                  <a:lnTo>
                    <a:pt x="1220" y="0"/>
                  </a:lnTo>
                  <a:lnTo>
                    <a:pt x="1196" y="0"/>
                  </a:lnTo>
                  <a:lnTo>
                    <a:pt x="1166" y="0"/>
                  </a:lnTo>
                  <a:lnTo>
                    <a:pt x="1142" y="0"/>
                  </a:lnTo>
                  <a:lnTo>
                    <a:pt x="1136" y="0"/>
                  </a:lnTo>
                  <a:lnTo>
                    <a:pt x="1130" y="0"/>
                  </a:lnTo>
                  <a:lnTo>
                    <a:pt x="1124" y="6"/>
                  </a:lnTo>
                  <a:lnTo>
                    <a:pt x="1118" y="12"/>
                  </a:lnTo>
                  <a:lnTo>
                    <a:pt x="1100" y="18"/>
                  </a:lnTo>
                  <a:lnTo>
                    <a:pt x="1088" y="18"/>
                  </a:lnTo>
                  <a:lnTo>
                    <a:pt x="1070" y="24"/>
                  </a:lnTo>
                  <a:lnTo>
                    <a:pt x="1052" y="30"/>
                  </a:lnTo>
                  <a:lnTo>
                    <a:pt x="1034" y="36"/>
                  </a:lnTo>
                  <a:lnTo>
                    <a:pt x="1028" y="42"/>
                  </a:lnTo>
                  <a:lnTo>
                    <a:pt x="969" y="60"/>
                  </a:lnTo>
                  <a:lnTo>
                    <a:pt x="921" y="72"/>
                  </a:lnTo>
                  <a:lnTo>
                    <a:pt x="855" y="48"/>
                  </a:lnTo>
                  <a:lnTo>
                    <a:pt x="825" y="48"/>
                  </a:lnTo>
                  <a:lnTo>
                    <a:pt x="759" y="72"/>
                  </a:lnTo>
                  <a:lnTo>
                    <a:pt x="735" y="72"/>
                  </a:lnTo>
                  <a:lnTo>
                    <a:pt x="706" y="60"/>
                  </a:lnTo>
                  <a:lnTo>
                    <a:pt x="640" y="60"/>
                  </a:lnTo>
                  <a:lnTo>
                    <a:pt x="544" y="72"/>
                  </a:lnTo>
                  <a:lnTo>
                    <a:pt x="389" y="18"/>
                  </a:lnTo>
                  <a:lnTo>
                    <a:pt x="323" y="60"/>
                  </a:lnTo>
                  <a:lnTo>
                    <a:pt x="317" y="60"/>
                  </a:lnTo>
                  <a:lnTo>
                    <a:pt x="305" y="72"/>
                  </a:lnTo>
                  <a:lnTo>
                    <a:pt x="287" y="78"/>
                  </a:lnTo>
                  <a:lnTo>
                    <a:pt x="263" y="90"/>
                  </a:lnTo>
                  <a:lnTo>
                    <a:pt x="203" y="120"/>
                  </a:lnTo>
                  <a:lnTo>
                    <a:pt x="149" y="150"/>
                  </a:lnTo>
                  <a:lnTo>
                    <a:pt x="78" y="168"/>
                  </a:lnTo>
                  <a:lnTo>
                    <a:pt x="0" y="180"/>
                  </a:lnTo>
                  <a:lnTo>
                    <a:pt x="0" y="527"/>
                  </a:lnTo>
                  <a:lnTo>
                    <a:pt x="1010" y="527"/>
                  </a:lnTo>
                  <a:lnTo>
                    <a:pt x="3725" y="527"/>
                  </a:lnTo>
                  <a:lnTo>
                    <a:pt x="3976" y="527"/>
                  </a:lnTo>
                  <a:lnTo>
                    <a:pt x="3976" y="527"/>
                  </a:lnTo>
                  <a:close/>
                </a:path>
              </a:pathLst>
            </a:custGeom>
            <a:gradFill rotWithShape="0">
              <a:gsLst>
                <a:gs pos="0">
                  <a:schemeClr val="bg2">
                    <a:gamma/>
                    <a:tint val="75686"/>
                    <a:invGamma/>
                  </a:schemeClr>
                </a:gs>
                <a:gs pos="100000">
                  <a:schemeClr val="bg2"/>
                </a:gs>
              </a:gsLst>
              <a:lin ang="5400000" scaled="1"/>
            </a:gra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endParaRPr lang="cs-CZ"/>
            </a:p>
          </p:txBody>
        </p:sp>
      </p:grpSp>
      <p:grpSp>
        <p:nvGrpSpPr>
          <p:cNvPr id="44047" name="Group 15"/>
          <p:cNvGrpSpPr>
            <a:grpSpLocks/>
          </p:cNvGrpSpPr>
          <p:nvPr/>
        </p:nvGrpSpPr>
        <p:grpSpPr bwMode="auto">
          <a:xfrm>
            <a:off x="627063" y="6021388"/>
            <a:ext cx="5684837" cy="849312"/>
            <a:chOff x="395" y="3793"/>
            <a:chExt cx="3581" cy="535"/>
          </a:xfrm>
        </p:grpSpPr>
        <p:sp>
          <p:nvSpPr>
            <p:cNvPr id="44048" name="Freeform 16"/>
            <p:cNvSpPr>
              <a:spLocks/>
            </p:cNvSpPr>
            <p:nvPr/>
          </p:nvSpPr>
          <p:spPr bwMode="auto">
            <a:xfrm>
              <a:off x="1196" y="3793"/>
              <a:ext cx="365" cy="291"/>
            </a:xfrm>
            <a:custGeom>
              <a:avLst/>
              <a:gdLst/>
              <a:ahLst/>
              <a:cxnLst>
                <a:cxn ang="0">
                  <a:pos x="24" y="24"/>
                </a:cxn>
                <a:cxn ang="0">
                  <a:pos x="0" y="60"/>
                </a:cxn>
                <a:cxn ang="0">
                  <a:pos x="66" y="108"/>
                </a:cxn>
                <a:cxn ang="0">
                  <a:pos x="143" y="180"/>
                </a:cxn>
                <a:cxn ang="0">
                  <a:pos x="191" y="168"/>
                </a:cxn>
                <a:cxn ang="0">
                  <a:pos x="341" y="287"/>
                </a:cxn>
                <a:cxn ang="0">
                  <a:pos x="305" y="174"/>
                </a:cxn>
                <a:cxn ang="0">
                  <a:pos x="365" y="132"/>
                </a:cxn>
                <a:cxn ang="0">
                  <a:pos x="359" y="126"/>
                </a:cxn>
                <a:cxn ang="0">
                  <a:pos x="335" y="114"/>
                </a:cxn>
                <a:cxn ang="0">
                  <a:pos x="299" y="90"/>
                </a:cxn>
                <a:cxn ang="0">
                  <a:pos x="257" y="72"/>
                </a:cxn>
                <a:cxn ang="0">
                  <a:pos x="215" y="54"/>
                </a:cxn>
                <a:cxn ang="0">
                  <a:pos x="173" y="36"/>
                </a:cxn>
                <a:cxn ang="0">
                  <a:pos x="143" y="24"/>
                </a:cxn>
                <a:cxn ang="0">
                  <a:pos x="131" y="18"/>
                </a:cxn>
                <a:cxn ang="0">
                  <a:pos x="107" y="18"/>
                </a:cxn>
                <a:cxn ang="0">
                  <a:pos x="95" y="18"/>
                </a:cxn>
                <a:cxn ang="0">
                  <a:pos x="72" y="12"/>
                </a:cxn>
                <a:cxn ang="0">
                  <a:pos x="66" y="12"/>
                </a:cxn>
                <a:cxn ang="0">
                  <a:pos x="54" y="6"/>
                </a:cxn>
                <a:cxn ang="0">
                  <a:pos x="42" y="0"/>
                </a:cxn>
                <a:cxn ang="0">
                  <a:pos x="30" y="0"/>
                </a:cxn>
                <a:cxn ang="0">
                  <a:pos x="24" y="24"/>
                </a:cxn>
                <a:cxn ang="0">
                  <a:pos x="24" y="24"/>
                </a:cxn>
              </a:cxnLst>
              <a:rect l="0" t="0" r="r" b="b"/>
              <a:pathLst>
                <a:path w="365" h="287">
                  <a:moveTo>
                    <a:pt x="24" y="24"/>
                  </a:moveTo>
                  <a:lnTo>
                    <a:pt x="0" y="60"/>
                  </a:lnTo>
                  <a:lnTo>
                    <a:pt x="66" y="108"/>
                  </a:lnTo>
                  <a:lnTo>
                    <a:pt x="143" y="180"/>
                  </a:lnTo>
                  <a:lnTo>
                    <a:pt x="191" y="168"/>
                  </a:lnTo>
                  <a:lnTo>
                    <a:pt x="341" y="287"/>
                  </a:lnTo>
                  <a:lnTo>
                    <a:pt x="305" y="174"/>
                  </a:lnTo>
                  <a:lnTo>
                    <a:pt x="365" y="132"/>
                  </a:lnTo>
                  <a:lnTo>
                    <a:pt x="359" y="126"/>
                  </a:lnTo>
                  <a:lnTo>
                    <a:pt x="335" y="114"/>
                  </a:lnTo>
                  <a:lnTo>
                    <a:pt x="299" y="90"/>
                  </a:lnTo>
                  <a:lnTo>
                    <a:pt x="257" y="72"/>
                  </a:lnTo>
                  <a:lnTo>
                    <a:pt x="215" y="54"/>
                  </a:lnTo>
                  <a:lnTo>
                    <a:pt x="173" y="36"/>
                  </a:lnTo>
                  <a:lnTo>
                    <a:pt x="143" y="24"/>
                  </a:lnTo>
                  <a:lnTo>
                    <a:pt x="131" y="18"/>
                  </a:lnTo>
                  <a:lnTo>
                    <a:pt x="107" y="18"/>
                  </a:lnTo>
                  <a:lnTo>
                    <a:pt x="95" y="18"/>
                  </a:lnTo>
                  <a:lnTo>
                    <a:pt x="72" y="12"/>
                  </a:lnTo>
                  <a:lnTo>
                    <a:pt x="66" y="12"/>
                  </a:lnTo>
                  <a:lnTo>
                    <a:pt x="54" y="6"/>
                  </a:lnTo>
                  <a:lnTo>
                    <a:pt x="42" y="0"/>
                  </a:lnTo>
                  <a:lnTo>
                    <a:pt x="30" y="0"/>
                  </a:lnTo>
                  <a:lnTo>
                    <a:pt x="24" y="24"/>
                  </a:lnTo>
                  <a:lnTo>
                    <a:pt x="24" y="24"/>
                  </a:lnTo>
                  <a:close/>
                </a:path>
              </a:pathLst>
            </a:custGeom>
            <a:solidFill>
              <a:schemeClr val="bg2"/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endParaRPr lang="cs-CZ"/>
            </a:p>
          </p:txBody>
        </p:sp>
        <p:sp>
          <p:nvSpPr>
            <p:cNvPr id="44049" name="Freeform 17"/>
            <p:cNvSpPr>
              <a:spLocks/>
            </p:cNvSpPr>
            <p:nvPr/>
          </p:nvSpPr>
          <p:spPr bwMode="auto">
            <a:xfrm>
              <a:off x="1943" y="3829"/>
              <a:ext cx="2033" cy="499"/>
            </a:xfrm>
            <a:custGeom>
              <a:avLst/>
              <a:gdLst/>
              <a:ahLst/>
              <a:cxnLst>
                <a:cxn ang="0">
                  <a:pos x="186" y="18"/>
                </a:cxn>
                <a:cxn ang="0">
                  <a:pos x="138" y="6"/>
                </a:cxn>
                <a:cxn ang="0">
                  <a:pos x="96" y="0"/>
                </a:cxn>
                <a:cxn ang="0">
                  <a:pos x="36" y="0"/>
                </a:cxn>
                <a:cxn ang="0">
                  <a:pos x="12" y="25"/>
                </a:cxn>
                <a:cxn ang="0">
                  <a:pos x="0" y="128"/>
                </a:cxn>
                <a:cxn ang="0">
                  <a:pos x="60" y="104"/>
                </a:cxn>
                <a:cxn ang="0">
                  <a:pos x="90" y="134"/>
                </a:cxn>
                <a:cxn ang="0">
                  <a:pos x="150" y="153"/>
                </a:cxn>
                <a:cxn ang="0">
                  <a:pos x="209" y="273"/>
                </a:cxn>
                <a:cxn ang="0">
                  <a:pos x="401" y="359"/>
                </a:cxn>
                <a:cxn ang="0">
                  <a:pos x="777" y="359"/>
                </a:cxn>
                <a:cxn ang="0">
                  <a:pos x="2033" y="499"/>
                </a:cxn>
                <a:cxn ang="0">
                  <a:pos x="2033" y="499"/>
                </a:cxn>
                <a:cxn ang="0">
                  <a:pos x="1991" y="493"/>
                </a:cxn>
                <a:cxn ang="0">
                  <a:pos x="676" y="243"/>
                </a:cxn>
                <a:cxn ang="0">
                  <a:pos x="514" y="159"/>
                </a:cxn>
                <a:cxn ang="0">
                  <a:pos x="425" y="110"/>
                </a:cxn>
                <a:cxn ang="0">
                  <a:pos x="365" y="92"/>
                </a:cxn>
                <a:cxn ang="0">
                  <a:pos x="281" y="61"/>
                </a:cxn>
                <a:cxn ang="0">
                  <a:pos x="186" y="18"/>
                </a:cxn>
                <a:cxn ang="0">
                  <a:pos x="186" y="18"/>
                </a:cxn>
              </a:cxnLst>
              <a:rect l="0" t="0" r="r" b="b"/>
              <a:pathLst>
                <a:path w="2033" h="499">
                  <a:moveTo>
                    <a:pt x="186" y="18"/>
                  </a:moveTo>
                  <a:lnTo>
                    <a:pt x="138" y="6"/>
                  </a:lnTo>
                  <a:lnTo>
                    <a:pt x="96" y="0"/>
                  </a:lnTo>
                  <a:lnTo>
                    <a:pt x="36" y="0"/>
                  </a:lnTo>
                  <a:lnTo>
                    <a:pt x="12" y="25"/>
                  </a:lnTo>
                  <a:lnTo>
                    <a:pt x="0" y="128"/>
                  </a:lnTo>
                  <a:lnTo>
                    <a:pt x="60" y="104"/>
                  </a:lnTo>
                  <a:lnTo>
                    <a:pt x="90" y="134"/>
                  </a:lnTo>
                  <a:lnTo>
                    <a:pt x="150" y="153"/>
                  </a:lnTo>
                  <a:lnTo>
                    <a:pt x="209" y="273"/>
                  </a:lnTo>
                  <a:lnTo>
                    <a:pt x="401" y="359"/>
                  </a:lnTo>
                  <a:lnTo>
                    <a:pt x="777" y="359"/>
                  </a:lnTo>
                  <a:lnTo>
                    <a:pt x="2033" y="499"/>
                  </a:lnTo>
                  <a:lnTo>
                    <a:pt x="2033" y="499"/>
                  </a:lnTo>
                  <a:lnTo>
                    <a:pt x="1991" y="493"/>
                  </a:lnTo>
                  <a:lnTo>
                    <a:pt x="676" y="243"/>
                  </a:lnTo>
                  <a:lnTo>
                    <a:pt x="514" y="159"/>
                  </a:lnTo>
                  <a:lnTo>
                    <a:pt x="425" y="110"/>
                  </a:lnTo>
                  <a:lnTo>
                    <a:pt x="365" y="92"/>
                  </a:lnTo>
                  <a:lnTo>
                    <a:pt x="281" y="61"/>
                  </a:lnTo>
                  <a:lnTo>
                    <a:pt x="186" y="18"/>
                  </a:lnTo>
                  <a:lnTo>
                    <a:pt x="186" y="18"/>
                  </a:lnTo>
                  <a:close/>
                </a:path>
              </a:pathLst>
            </a:custGeom>
            <a:solidFill>
              <a:schemeClr val="bg2"/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endParaRPr lang="cs-CZ"/>
            </a:p>
          </p:txBody>
        </p:sp>
        <p:sp>
          <p:nvSpPr>
            <p:cNvPr id="44050" name="Freeform 18"/>
            <p:cNvSpPr>
              <a:spLocks/>
            </p:cNvSpPr>
            <p:nvPr/>
          </p:nvSpPr>
          <p:spPr bwMode="auto">
            <a:xfrm>
              <a:off x="1830" y="3823"/>
              <a:ext cx="71" cy="61"/>
            </a:xfrm>
            <a:custGeom>
              <a:avLst/>
              <a:gdLst/>
              <a:ahLst/>
              <a:cxnLst>
                <a:cxn ang="0">
                  <a:pos x="0" y="18"/>
                </a:cxn>
                <a:cxn ang="0">
                  <a:pos x="6" y="18"/>
                </a:cxn>
                <a:cxn ang="0">
                  <a:pos x="12" y="12"/>
                </a:cxn>
                <a:cxn ang="0">
                  <a:pos x="6" y="6"/>
                </a:cxn>
                <a:cxn ang="0">
                  <a:pos x="0" y="0"/>
                </a:cxn>
                <a:cxn ang="0">
                  <a:pos x="29" y="18"/>
                </a:cxn>
                <a:cxn ang="0">
                  <a:pos x="53" y="18"/>
                </a:cxn>
                <a:cxn ang="0">
                  <a:pos x="59" y="30"/>
                </a:cxn>
                <a:cxn ang="0">
                  <a:pos x="65" y="42"/>
                </a:cxn>
                <a:cxn ang="0">
                  <a:pos x="71" y="54"/>
                </a:cxn>
                <a:cxn ang="0">
                  <a:pos x="71" y="60"/>
                </a:cxn>
                <a:cxn ang="0">
                  <a:pos x="59" y="54"/>
                </a:cxn>
                <a:cxn ang="0">
                  <a:pos x="47" y="42"/>
                </a:cxn>
                <a:cxn ang="0">
                  <a:pos x="23" y="30"/>
                </a:cxn>
                <a:cxn ang="0">
                  <a:pos x="23" y="36"/>
                </a:cxn>
                <a:cxn ang="0">
                  <a:pos x="18" y="42"/>
                </a:cxn>
                <a:cxn ang="0">
                  <a:pos x="12" y="48"/>
                </a:cxn>
                <a:cxn ang="0">
                  <a:pos x="6" y="48"/>
                </a:cxn>
                <a:cxn ang="0">
                  <a:pos x="6" y="48"/>
                </a:cxn>
                <a:cxn ang="0">
                  <a:pos x="6" y="36"/>
                </a:cxn>
                <a:cxn ang="0">
                  <a:pos x="0" y="18"/>
                </a:cxn>
                <a:cxn ang="0">
                  <a:pos x="0" y="18"/>
                </a:cxn>
              </a:cxnLst>
              <a:rect l="0" t="0" r="r" b="b"/>
              <a:pathLst>
                <a:path w="71" h="60">
                  <a:moveTo>
                    <a:pt x="0" y="18"/>
                  </a:moveTo>
                  <a:lnTo>
                    <a:pt x="6" y="18"/>
                  </a:lnTo>
                  <a:lnTo>
                    <a:pt x="12" y="12"/>
                  </a:lnTo>
                  <a:lnTo>
                    <a:pt x="6" y="6"/>
                  </a:lnTo>
                  <a:lnTo>
                    <a:pt x="0" y="0"/>
                  </a:lnTo>
                  <a:lnTo>
                    <a:pt x="29" y="18"/>
                  </a:lnTo>
                  <a:lnTo>
                    <a:pt x="53" y="18"/>
                  </a:lnTo>
                  <a:lnTo>
                    <a:pt x="59" y="30"/>
                  </a:lnTo>
                  <a:lnTo>
                    <a:pt x="65" y="42"/>
                  </a:lnTo>
                  <a:lnTo>
                    <a:pt x="71" y="54"/>
                  </a:lnTo>
                  <a:lnTo>
                    <a:pt x="71" y="60"/>
                  </a:lnTo>
                  <a:lnTo>
                    <a:pt x="59" y="54"/>
                  </a:lnTo>
                  <a:lnTo>
                    <a:pt x="47" y="42"/>
                  </a:lnTo>
                  <a:lnTo>
                    <a:pt x="23" y="30"/>
                  </a:lnTo>
                  <a:lnTo>
                    <a:pt x="23" y="36"/>
                  </a:lnTo>
                  <a:lnTo>
                    <a:pt x="18" y="42"/>
                  </a:lnTo>
                  <a:lnTo>
                    <a:pt x="12" y="48"/>
                  </a:lnTo>
                  <a:lnTo>
                    <a:pt x="6" y="48"/>
                  </a:lnTo>
                  <a:lnTo>
                    <a:pt x="6" y="48"/>
                  </a:lnTo>
                  <a:lnTo>
                    <a:pt x="6" y="36"/>
                  </a:lnTo>
                  <a:lnTo>
                    <a:pt x="0" y="18"/>
                  </a:lnTo>
                  <a:lnTo>
                    <a:pt x="0" y="18"/>
                  </a:lnTo>
                  <a:close/>
                </a:path>
              </a:pathLst>
            </a:custGeom>
            <a:solidFill>
              <a:schemeClr val="bg2"/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endParaRPr lang="cs-CZ"/>
            </a:p>
          </p:txBody>
        </p:sp>
        <p:sp>
          <p:nvSpPr>
            <p:cNvPr id="44051" name="Freeform 19"/>
            <p:cNvSpPr>
              <a:spLocks/>
            </p:cNvSpPr>
            <p:nvPr/>
          </p:nvSpPr>
          <p:spPr bwMode="auto">
            <a:xfrm>
              <a:off x="855" y="3842"/>
              <a:ext cx="161" cy="164"/>
            </a:xfrm>
            <a:custGeom>
              <a:avLst/>
              <a:gdLst/>
              <a:ahLst/>
              <a:cxnLst>
                <a:cxn ang="0">
                  <a:pos x="30" y="0"/>
                </a:cxn>
                <a:cxn ang="0">
                  <a:pos x="48" y="6"/>
                </a:cxn>
                <a:cxn ang="0">
                  <a:pos x="72" y="6"/>
                </a:cxn>
                <a:cxn ang="0">
                  <a:pos x="114" y="12"/>
                </a:cxn>
                <a:cxn ang="0">
                  <a:pos x="96" y="54"/>
                </a:cxn>
                <a:cxn ang="0">
                  <a:pos x="96" y="60"/>
                </a:cxn>
                <a:cxn ang="0">
                  <a:pos x="102" y="72"/>
                </a:cxn>
                <a:cxn ang="0">
                  <a:pos x="108" y="84"/>
                </a:cxn>
                <a:cxn ang="0">
                  <a:pos x="120" y="96"/>
                </a:cxn>
                <a:cxn ang="0">
                  <a:pos x="143" y="114"/>
                </a:cxn>
                <a:cxn ang="0">
                  <a:pos x="155" y="138"/>
                </a:cxn>
                <a:cxn ang="0">
                  <a:pos x="161" y="156"/>
                </a:cxn>
                <a:cxn ang="0">
                  <a:pos x="161" y="162"/>
                </a:cxn>
                <a:cxn ang="0">
                  <a:pos x="96" y="102"/>
                </a:cxn>
                <a:cxn ang="0">
                  <a:pos x="30" y="54"/>
                </a:cxn>
                <a:cxn ang="0">
                  <a:pos x="0" y="0"/>
                </a:cxn>
                <a:cxn ang="0">
                  <a:pos x="30" y="0"/>
                </a:cxn>
                <a:cxn ang="0">
                  <a:pos x="30" y="0"/>
                </a:cxn>
              </a:cxnLst>
              <a:rect l="0" t="0" r="r" b="b"/>
              <a:pathLst>
                <a:path w="161" h="162">
                  <a:moveTo>
                    <a:pt x="30" y="0"/>
                  </a:moveTo>
                  <a:lnTo>
                    <a:pt x="48" y="6"/>
                  </a:lnTo>
                  <a:lnTo>
                    <a:pt x="72" y="6"/>
                  </a:lnTo>
                  <a:lnTo>
                    <a:pt x="114" y="12"/>
                  </a:lnTo>
                  <a:lnTo>
                    <a:pt x="96" y="54"/>
                  </a:lnTo>
                  <a:lnTo>
                    <a:pt x="96" y="60"/>
                  </a:lnTo>
                  <a:lnTo>
                    <a:pt x="102" y="72"/>
                  </a:lnTo>
                  <a:lnTo>
                    <a:pt x="108" y="84"/>
                  </a:lnTo>
                  <a:lnTo>
                    <a:pt x="120" y="96"/>
                  </a:lnTo>
                  <a:lnTo>
                    <a:pt x="143" y="114"/>
                  </a:lnTo>
                  <a:lnTo>
                    <a:pt x="155" y="138"/>
                  </a:lnTo>
                  <a:lnTo>
                    <a:pt x="161" y="156"/>
                  </a:lnTo>
                  <a:lnTo>
                    <a:pt x="161" y="162"/>
                  </a:lnTo>
                  <a:lnTo>
                    <a:pt x="96" y="102"/>
                  </a:lnTo>
                  <a:lnTo>
                    <a:pt x="30" y="54"/>
                  </a:lnTo>
                  <a:lnTo>
                    <a:pt x="0" y="0"/>
                  </a:lnTo>
                  <a:lnTo>
                    <a:pt x="30" y="0"/>
                  </a:lnTo>
                  <a:lnTo>
                    <a:pt x="30" y="0"/>
                  </a:lnTo>
                  <a:close/>
                </a:path>
              </a:pathLst>
            </a:custGeom>
            <a:solidFill>
              <a:schemeClr val="bg2"/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endParaRPr lang="cs-CZ"/>
            </a:p>
          </p:txBody>
        </p:sp>
        <p:sp>
          <p:nvSpPr>
            <p:cNvPr id="44052" name="Freeform 20"/>
            <p:cNvSpPr>
              <a:spLocks/>
            </p:cNvSpPr>
            <p:nvPr/>
          </p:nvSpPr>
          <p:spPr bwMode="auto">
            <a:xfrm>
              <a:off x="706" y="3854"/>
              <a:ext cx="59" cy="61"/>
            </a:xfrm>
            <a:custGeom>
              <a:avLst/>
              <a:gdLst/>
              <a:ahLst/>
              <a:cxnLst>
                <a:cxn ang="0">
                  <a:pos x="59" y="6"/>
                </a:cxn>
                <a:cxn ang="0">
                  <a:pos x="41" y="30"/>
                </a:cxn>
                <a:cxn ang="0">
                  <a:pos x="41" y="36"/>
                </a:cxn>
                <a:cxn ang="0">
                  <a:pos x="47" y="42"/>
                </a:cxn>
                <a:cxn ang="0">
                  <a:pos x="53" y="54"/>
                </a:cxn>
                <a:cxn ang="0">
                  <a:pos x="53" y="60"/>
                </a:cxn>
                <a:cxn ang="0">
                  <a:pos x="47" y="54"/>
                </a:cxn>
                <a:cxn ang="0">
                  <a:pos x="35" y="48"/>
                </a:cxn>
                <a:cxn ang="0">
                  <a:pos x="23" y="36"/>
                </a:cxn>
                <a:cxn ang="0">
                  <a:pos x="17" y="30"/>
                </a:cxn>
                <a:cxn ang="0">
                  <a:pos x="0" y="0"/>
                </a:cxn>
                <a:cxn ang="0">
                  <a:pos x="59" y="6"/>
                </a:cxn>
                <a:cxn ang="0">
                  <a:pos x="59" y="6"/>
                </a:cxn>
              </a:cxnLst>
              <a:rect l="0" t="0" r="r" b="b"/>
              <a:pathLst>
                <a:path w="59" h="60">
                  <a:moveTo>
                    <a:pt x="59" y="6"/>
                  </a:moveTo>
                  <a:lnTo>
                    <a:pt x="41" y="30"/>
                  </a:lnTo>
                  <a:lnTo>
                    <a:pt x="41" y="36"/>
                  </a:lnTo>
                  <a:lnTo>
                    <a:pt x="47" y="42"/>
                  </a:lnTo>
                  <a:lnTo>
                    <a:pt x="53" y="54"/>
                  </a:lnTo>
                  <a:lnTo>
                    <a:pt x="53" y="60"/>
                  </a:lnTo>
                  <a:lnTo>
                    <a:pt x="47" y="54"/>
                  </a:lnTo>
                  <a:lnTo>
                    <a:pt x="35" y="48"/>
                  </a:lnTo>
                  <a:lnTo>
                    <a:pt x="23" y="36"/>
                  </a:lnTo>
                  <a:lnTo>
                    <a:pt x="17" y="30"/>
                  </a:lnTo>
                  <a:lnTo>
                    <a:pt x="0" y="0"/>
                  </a:lnTo>
                  <a:lnTo>
                    <a:pt x="59" y="6"/>
                  </a:lnTo>
                  <a:lnTo>
                    <a:pt x="59" y="6"/>
                  </a:lnTo>
                  <a:close/>
                </a:path>
              </a:pathLst>
            </a:custGeom>
            <a:solidFill>
              <a:schemeClr val="bg2"/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endParaRPr lang="cs-CZ"/>
            </a:p>
          </p:txBody>
        </p:sp>
        <p:sp>
          <p:nvSpPr>
            <p:cNvPr id="44053" name="Freeform 21"/>
            <p:cNvSpPr>
              <a:spLocks/>
            </p:cNvSpPr>
            <p:nvPr/>
          </p:nvSpPr>
          <p:spPr bwMode="auto">
            <a:xfrm>
              <a:off x="395" y="3811"/>
              <a:ext cx="245" cy="207"/>
            </a:xfrm>
            <a:custGeom>
              <a:avLst/>
              <a:gdLst/>
              <a:ahLst/>
              <a:cxnLst>
                <a:cxn ang="0">
                  <a:pos x="233" y="36"/>
                </a:cxn>
                <a:cxn ang="0">
                  <a:pos x="245" y="42"/>
                </a:cxn>
                <a:cxn ang="0">
                  <a:pos x="209" y="84"/>
                </a:cxn>
                <a:cxn ang="0">
                  <a:pos x="143" y="132"/>
                </a:cxn>
                <a:cxn ang="0">
                  <a:pos x="167" y="156"/>
                </a:cxn>
                <a:cxn ang="0">
                  <a:pos x="179" y="204"/>
                </a:cxn>
                <a:cxn ang="0">
                  <a:pos x="77" y="132"/>
                </a:cxn>
                <a:cxn ang="0">
                  <a:pos x="47" y="84"/>
                </a:cxn>
                <a:cxn ang="0">
                  <a:pos x="89" y="66"/>
                </a:cxn>
                <a:cxn ang="0">
                  <a:pos x="59" y="36"/>
                </a:cxn>
                <a:cxn ang="0">
                  <a:pos x="0" y="12"/>
                </a:cxn>
                <a:cxn ang="0">
                  <a:pos x="0" y="0"/>
                </a:cxn>
                <a:cxn ang="0">
                  <a:pos x="6" y="0"/>
                </a:cxn>
                <a:cxn ang="0">
                  <a:pos x="12" y="0"/>
                </a:cxn>
                <a:cxn ang="0">
                  <a:pos x="47" y="6"/>
                </a:cxn>
                <a:cxn ang="0">
                  <a:pos x="77" y="6"/>
                </a:cxn>
                <a:cxn ang="0">
                  <a:pos x="83" y="6"/>
                </a:cxn>
                <a:cxn ang="0">
                  <a:pos x="89" y="6"/>
                </a:cxn>
                <a:cxn ang="0">
                  <a:pos x="101" y="12"/>
                </a:cxn>
                <a:cxn ang="0">
                  <a:pos x="125" y="12"/>
                </a:cxn>
                <a:cxn ang="0">
                  <a:pos x="143" y="18"/>
                </a:cxn>
                <a:cxn ang="0">
                  <a:pos x="149" y="18"/>
                </a:cxn>
                <a:cxn ang="0">
                  <a:pos x="149" y="18"/>
                </a:cxn>
                <a:cxn ang="0">
                  <a:pos x="203" y="24"/>
                </a:cxn>
                <a:cxn ang="0">
                  <a:pos x="233" y="36"/>
                </a:cxn>
                <a:cxn ang="0">
                  <a:pos x="233" y="36"/>
                </a:cxn>
              </a:cxnLst>
              <a:rect l="0" t="0" r="r" b="b"/>
              <a:pathLst>
                <a:path w="245" h="204">
                  <a:moveTo>
                    <a:pt x="233" y="36"/>
                  </a:moveTo>
                  <a:lnTo>
                    <a:pt x="245" y="42"/>
                  </a:lnTo>
                  <a:lnTo>
                    <a:pt x="209" y="84"/>
                  </a:lnTo>
                  <a:lnTo>
                    <a:pt x="143" y="132"/>
                  </a:lnTo>
                  <a:lnTo>
                    <a:pt x="167" y="156"/>
                  </a:lnTo>
                  <a:lnTo>
                    <a:pt x="179" y="204"/>
                  </a:lnTo>
                  <a:lnTo>
                    <a:pt x="77" y="132"/>
                  </a:lnTo>
                  <a:lnTo>
                    <a:pt x="47" y="84"/>
                  </a:lnTo>
                  <a:lnTo>
                    <a:pt x="89" y="66"/>
                  </a:lnTo>
                  <a:lnTo>
                    <a:pt x="59" y="36"/>
                  </a:lnTo>
                  <a:lnTo>
                    <a:pt x="0" y="12"/>
                  </a:lnTo>
                  <a:lnTo>
                    <a:pt x="0" y="0"/>
                  </a:lnTo>
                  <a:lnTo>
                    <a:pt x="6" y="0"/>
                  </a:lnTo>
                  <a:lnTo>
                    <a:pt x="12" y="0"/>
                  </a:lnTo>
                  <a:lnTo>
                    <a:pt x="47" y="6"/>
                  </a:lnTo>
                  <a:lnTo>
                    <a:pt x="77" y="6"/>
                  </a:lnTo>
                  <a:lnTo>
                    <a:pt x="83" y="6"/>
                  </a:lnTo>
                  <a:lnTo>
                    <a:pt x="89" y="6"/>
                  </a:lnTo>
                  <a:lnTo>
                    <a:pt x="101" y="12"/>
                  </a:lnTo>
                  <a:lnTo>
                    <a:pt x="125" y="12"/>
                  </a:lnTo>
                  <a:lnTo>
                    <a:pt x="143" y="18"/>
                  </a:lnTo>
                  <a:lnTo>
                    <a:pt x="149" y="18"/>
                  </a:lnTo>
                  <a:lnTo>
                    <a:pt x="149" y="18"/>
                  </a:lnTo>
                  <a:lnTo>
                    <a:pt x="203" y="24"/>
                  </a:lnTo>
                  <a:lnTo>
                    <a:pt x="233" y="36"/>
                  </a:lnTo>
                  <a:lnTo>
                    <a:pt x="233" y="36"/>
                  </a:lnTo>
                  <a:close/>
                </a:path>
              </a:pathLst>
            </a:custGeom>
            <a:solidFill>
              <a:schemeClr val="bg2"/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endParaRPr lang="cs-CZ"/>
            </a:p>
          </p:txBody>
        </p:sp>
      </p:grpSp>
      <p:sp>
        <p:nvSpPr>
          <p:cNvPr id="44054" name="Rectangle 22"/>
          <p:cNvSpPr>
            <a:spLocks noGrp="1" noChangeArrowheads="1"/>
          </p:cNvSpPr>
          <p:nvPr>
            <p:ph type="title"/>
          </p:nvPr>
        </p:nvSpPr>
        <p:spPr bwMode="auto">
          <a:xfrm>
            <a:off x="457200" y="228600"/>
            <a:ext cx="82296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 předlohy nadpisů.</a:t>
            </a:r>
          </a:p>
        </p:txBody>
      </p:sp>
      <p:sp>
        <p:nvSpPr>
          <p:cNvPr id="44055" name="Rectangle 23"/>
          <p:cNvSpPr>
            <a:spLocks noGrp="1" noChangeArrowheads="1"/>
          </p:cNvSpPr>
          <p:nvPr>
            <p:ph type="body" idx="1"/>
          </p:nvPr>
        </p:nvSpPr>
        <p:spPr bwMode="auto">
          <a:xfrm>
            <a:off x="457200" y="1600200"/>
            <a:ext cx="8229600" cy="4495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44056" name="Rectangle 24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457200" y="6248400"/>
            <a:ext cx="21336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>
              <a:defRPr sz="1200">
                <a:effectLst>
                  <a:outerShdw blurRad="38100" dist="38100" dir="2700000" algn="tl">
                    <a:srgbClr val="000000"/>
                  </a:outerShdw>
                </a:effectLst>
              </a:defRPr>
            </a:lvl1pPr>
          </a:lstStyle>
          <a:p>
            <a:endParaRPr lang="cs-CZ"/>
          </a:p>
        </p:txBody>
      </p:sp>
      <p:sp>
        <p:nvSpPr>
          <p:cNvPr id="44057" name="Rectangle 25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3124200" y="6248400"/>
            <a:ext cx="28956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ctr">
              <a:defRPr sz="1200">
                <a:effectLst>
                  <a:outerShdw blurRad="38100" dist="38100" dir="2700000" algn="tl">
                    <a:srgbClr val="000000"/>
                  </a:outerShdw>
                </a:effectLst>
              </a:defRPr>
            </a:lvl1pPr>
          </a:lstStyle>
          <a:p>
            <a:endParaRPr lang="cs-CZ"/>
          </a:p>
        </p:txBody>
      </p:sp>
      <p:sp>
        <p:nvSpPr>
          <p:cNvPr id="44058" name="Rectangle 26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6553200" y="6248400"/>
            <a:ext cx="21336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>
              <a:defRPr sz="1200">
                <a:effectLst>
                  <a:outerShdw blurRad="38100" dist="38100" dir="2700000" algn="tl">
                    <a:srgbClr val="000000"/>
                  </a:outerShdw>
                </a:effectLst>
              </a:defRPr>
            </a:lvl1pPr>
          </a:lstStyle>
          <a:p>
            <a:fld id="{0D0C2B2F-95A1-4BF1-AD24-7C6EEB5BDBB8}" type="slidenum">
              <a:rPr lang="cs-CZ"/>
              <a:pPr/>
              <a:t>‹#›</a:t>
            </a:fld>
            <a:endParaRPr lang="cs-CZ"/>
          </a:p>
        </p:txBody>
      </p:sp>
    </p:spTree>
  </p:cSld>
  <p:clrMap bg1="dk2" tx1="lt1" bg2="dk1" tx2="lt2" accent1="accent1" accent2="accent2" accent3="accent3" accent4="accent4" accent5="accent5" accent6="accent6" hlink="hlink" folHlink="folHlink"/>
  <p:sldLayoutIdLst>
    <p:sldLayoutId id="2147483677" r:id="rId1"/>
    <p:sldLayoutId id="2147483678" r:id="rId2"/>
    <p:sldLayoutId id="2147483679" r:id="rId3"/>
    <p:sldLayoutId id="2147483680" r:id="rId4"/>
    <p:sldLayoutId id="2147483681" r:id="rId5"/>
    <p:sldLayoutId id="2147483682" r:id="rId6"/>
    <p:sldLayoutId id="2147483683" r:id="rId7"/>
    <p:sldLayoutId id="2147483684" r:id="rId8"/>
    <p:sldLayoutId id="2147483685" r:id="rId9"/>
    <p:sldLayoutId id="2147483686" r:id="rId10"/>
    <p:sldLayoutId id="2147483687" r:id="rId11"/>
    <p:sldLayoutId id="2147483688" r:id="rId12"/>
  </p:sldLayoutIdLst>
  <p:timing>
    <p:tnLst>
      <p:par>
        <p:cTn id="1" dur="indefinite" restart="never" nodeType="tmRoot"/>
      </p:par>
    </p:tnLst>
  </p:timing>
  <p:txStyles>
    <p:titleStyle>
      <a:lvl1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+mj-lt"/>
          <a:ea typeface="+mj-ea"/>
          <a:cs typeface="+mj-cs"/>
        </a:defRPr>
      </a:lvl1pPr>
      <a:lvl2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Arial" charset="0"/>
        </a:defRPr>
      </a:lvl2pPr>
      <a:lvl3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Arial" charset="0"/>
        </a:defRPr>
      </a:lvl3pPr>
      <a:lvl4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Arial" charset="0"/>
        </a:defRPr>
      </a:lvl4pPr>
      <a:lvl5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Arial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Arial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Arial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Arial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Arial" charset="0"/>
        </a:defRPr>
      </a:lvl9pPr>
    </p:titleStyle>
    <p:bodyStyle>
      <a:lvl1pPr marL="342900" indent="-342900" algn="l" rtl="0" fontAlgn="base">
        <a:spcBef>
          <a:spcPct val="20000"/>
        </a:spcBef>
        <a:spcAft>
          <a:spcPct val="0"/>
        </a:spcAft>
        <a:buClr>
          <a:schemeClr val="tx2"/>
        </a:buClr>
        <a:buChar char="•"/>
        <a:defRPr sz="3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fontAlgn="base">
        <a:spcBef>
          <a:spcPct val="20000"/>
        </a:spcBef>
        <a:spcAft>
          <a:spcPct val="0"/>
        </a:spcAft>
        <a:buChar char="–"/>
        <a:defRPr sz="2800">
          <a:solidFill>
            <a:schemeClr val="tx1"/>
          </a:solidFill>
          <a:latin typeface="+mn-lt"/>
        </a:defRPr>
      </a:lvl2pPr>
      <a:lvl3pPr marL="1143000" indent="-228600" algn="l" rtl="0" fontAlgn="base">
        <a:spcBef>
          <a:spcPct val="20000"/>
        </a:spcBef>
        <a:spcAft>
          <a:spcPct val="0"/>
        </a:spcAft>
        <a:buClr>
          <a:schemeClr val="tx2"/>
        </a:buClr>
        <a:buChar char="•"/>
        <a:defRPr sz="2400">
          <a:solidFill>
            <a:schemeClr val="tx1"/>
          </a:solidFill>
          <a:latin typeface="+mn-lt"/>
        </a:defRPr>
      </a:lvl3pPr>
      <a:lvl4pPr marL="1600200" indent="-228600" algn="l" rtl="0" fontAlgn="base">
        <a:spcBef>
          <a:spcPct val="20000"/>
        </a:spcBef>
        <a:spcAft>
          <a:spcPct val="0"/>
        </a:spcAft>
        <a:buChar char="–"/>
        <a:defRPr sz="2000">
          <a:solidFill>
            <a:schemeClr val="tx1"/>
          </a:solidFill>
          <a:latin typeface="+mn-lt"/>
        </a:defRPr>
      </a:lvl4pPr>
      <a:lvl5pPr marL="2057400" indent="-228600" algn="l" rtl="0" fontAlgn="base">
        <a:spcBef>
          <a:spcPct val="20000"/>
        </a:spcBef>
        <a:spcAft>
          <a:spcPct val="0"/>
        </a:spcAft>
        <a:buClr>
          <a:schemeClr val="tx2"/>
        </a:buClr>
        <a:buChar char="•"/>
        <a:defRPr sz="2000">
          <a:solidFill>
            <a:schemeClr val="tx1"/>
          </a:solidFill>
          <a:latin typeface="+mn-lt"/>
        </a:defRPr>
      </a:lvl5pPr>
      <a:lvl6pPr marL="2514600" indent="-228600" algn="l" rtl="0" fontAlgn="base">
        <a:spcBef>
          <a:spcPct val="20000"/>
        </a:spcBef>
        <a:spcAft>
          <a:spcPct val="0"/>
        </a:spcAft>
        <a:buClr>
          <a:schemeClr val="tx2"/>
        </a:buClr>
        <a:buChar char="•"/>
        <a:defRPr sz="2000">
          <a:solidFill>
            <a:schemeClr val="tx1"/>
          </a:solidFill>
          <a:latin typeface="+mn-lt"/>
        </a:defRPr>
      </a:lvl6pPr>
      <a:lvl7pPr marL="2971800" indent="-228600" algn="l" rtl="0" fontAlgn="base">
        <a:spcBef>
          <a:spcPct val="20000"/>
        </a:spcBef>
        <a:spcAft>
          <a:spcPct val="0"/>
        </a:spcAft>
        <a:buClr>
          <a:schemeClr val="tx2"/>
        </a:buClr>
        <a:buChar char="•"/>
        <a:defRPr sz="2000">
          <a:solidFill>
            <a:schemeClr val="tx1"/>
          </a:solidFill>
          <a:latin typeface="+mn-lt"/>
        </a:defRPr>
      </a:lvl7pPr>
      <a:lvl8pPr marL="3429000" indent="-228600" algn="l" rtl="0" fontAlgn="base">
        <a:spcBef>
          <a:spcPct val="20000"/>
        </a:spcBef>
        <a:spcAft>
          <a:spcPct val="0"/>
        </a:spcAft>
        <a:buClr>
          <a:schemeClr val="tx2"/>
        </a:buClr>
        <a:buChar char="•"/>
        <a:defRPr sz="2000">
          <a:solidFill>
            <a:schemeClr val="tx1"/>
          </a:solidFill>
          <a:latin typeface="+mn-lt"/>
        </a:defRPr>
      </a:lvl8pPr>
      <a:lvl9pPr marL="3886200" indent="-228600" algn="l" rtl="0" fontAlgn="base">
        <a:spcBef>
          <a:spcPct val="20000"/>
        </a:spcBef>
        <a:spcAft>
          <a:spcPct val="0"/>
        </a:spcAft>
        <a:buClr>
          <a:schemeClr val="tx2"/>
        </a:buClr>
        <a:buChar char="•"/>
        <a:defRPr sz="2000">
          <a:solidFill>
            <a:schemeClr val="tx1"/>
          </a:solidFill>
          <a:latin typeface="+mn-lt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2.jpeg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1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hyperlink" Target="http://www.biomach.cz/ekologie/spolecenstva-biomy" TargetMode="External"/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Rectangle 2"/>
          <p:cNvSpPr>
            <a:spLocks noGrp="1" noChangeArrowheads="1"/>
          </p:cNvSpPr>
          <p:nvPr>
            <p:ph type="ctrTitle"/>
          </p:nvPr>
        </p:nvSpPr>
        <p:spPr>
          <a:xfrm>
            <a:off x="251520" y="2565400"/>
            <a:ext cx="8640960" cy="1470025"/>
          </a:xfrm>
        </p:spPr>
        <p:txBody>
          <a:bodyPr/>
          <a:lstStyle/>
          <a:p>
            <a:r>
              <a:rPr lang="cs-CZ" sz="11800" b="1" dirty="0" smtClean="0"/>
              <a:t>Biomy</a:t>
            </a:r>
            <a:r>
              <a:rPr lang="cs-CZ" sz="11800" b="1" u="sng" dirty="0"/>
              <a:t/>
            </a:r>
            <a:br>
              <a:rPr lang="cs-CZ" sz="11800" b="1" u="sng" dirty="0"/>
            </a:br>
            <a:endParaRPr lang="cs-CZ" sz="6600" b="1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Biomy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z="5400" dirty="0" smtClean="0"/>
              <a:t>Anotace:</a:t>
            </a:r>
          </a:p>
          <a:p>
            <a:r>
              <a:rPr lang="cs-CZ" dirty="0" smtClean="0"/>
              <a:t>Prezentace </a:t>
            </a:r>
            <a:r>
              <a:rPr lang="cs-CZ" smtClean="0"/>
              <a:t>slouží </a:t>
            </a:r>
            <a:r>
              <a:rPr lang="cs-CZ" smtClean="0"/>
              <a:t>k </a:t>
            </a:r>
            <a:r>
              <a:rPr lang="cs-CZ" dirty="0" smtClean="0"/>
              <a:t>přehledu biomů.</a:t>
            </a:r>
          </a:p>
          <a:p>
            <a:r>
              <a:rPr lang="cs-CZ" dirty="0" smtClean="0"/>
              <a:t> Je určena pro výuku ekologie v 1. ročníku střední školy.</a:t>
            </a:r>
          </a:p>
          <a:p>
            <a:endParaRPr lang="cs-CZ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Rectangle 2"/>
          <p:cNvSpPr>
            <a:spLocks noGrp="1" noChangeArrowheads="1"/>
          </p:cNvSpPr>
          <p:nvPr>
            <p:ph type="title"/>
          </p:nvPr>
        </p:nvSpPr>
        <p:spPr>
          <a:xfrm>
            <a:off x="467544" y="228600"/>
            <a:ext cx="8219256" cy="1143000"/>
          </a:xfrm>
        </p:spPr>
        <p:txBody>
          <a:bodyPr/>
          <a:lstStyle/>
          <a:p>
            <a:r>
              <a:rPr lang="cs-CZ" dirty="0" smtClean="0"/>
              <a:t>Biomy</a:t>
            </a:r>
            <a:endParaRPr lang="cs-CZ" dirty="0"/>
          </a:p>
        </p:txBody>
      </p:sp>
      <p:pic>
        <p:nvPicPr>
          <p:cNvPr id="2" name="Picture 2" descr="P:\dumy\trop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85719" y="1571612"/>
            <a:ext cx="4288961" cy="2857520"/>
          </a:xfrm>
          <a:prstGeom prst="rect">
            <a:avLst/>
          </a:prstGeom>
          <a:noFill/>
        </p:spPr>
      </p:pic>
      <p:pic>
        <p:nvPicPr>
          <p:cNvPr id="3" name="Picture 3" descr="P:\dumy\pouš't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4357686" y="2714620"/>
            <a:ext cx="4572032" cy="3421650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cs-CZ" sz="4000" b="1" dirty="0" smtClean="0"/>
              <a:t>Biomy</a:t>
            </a:r>
            <a:endParaRPr lang="cs-CZ" sz="4000" b="1" dirty="0"/>
          </a:p>
        </p:txBody>
      </p:sp>
      <p:sp>
        <p:nvSpPr>
          <p:cNvPr id="5123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539750" y="1628775"/>
            <a:ext cx="8229600" cy="4525963"/>
          </a:xfrm>
        </p:spPr>
        <p:txBody>
          <a:bodyPr/>
          <a:lstStyle/>
          <a:p>
            <a:r>
              <a:rPr lang="cs-CZ" b="1" dirty="0" smtClean="0"/>
              <a:t>BIOMY</a:t>
            </a:r>
          </a:p>
          <a:p>
            <a:r>
              <a:rPr lang="cs-CZ" dirty="0" smtClean="0"/>
              <a:t>soubory různých biocenóz (ekosystémů) podobné struktury a funkce, které se vyvinuly v určitých podmínkách prostředí (→ dle klimatických podmínek se vyvinuly následující biomy)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18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Biomy</a:t>
            </a:r>
            <a:endParaRPr lang="cs-CZ" dirty="0"/>
          </a:p>
        </p:txBody>
      </p:sp>
      <p:sp>
        <p:nvSpPr>
          <p:cNvPr id="9219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b="1" dirty="0" smtClean="0"/>
              <a:t>tropický deštný les</a:t>
            </a:r>
            <a:endParaRPr lang="cs-CZ" sz="8800" dirty="0" smtClean="0"/>
          </a:p>
          <a:p>
            <a:pPr lvl="1"/>
            <a:r>
              <a:rPr lang="cs-CZ" dirty="0" smtClean="0"/>
              <a:t>průměrná teplota 25 °C</a:t>
            </a:r>
            <a:endParaRPr lang="cs-CZ" sz="7200" dirty="0" smtClean="0"/>
          </a:p>
          <a:p>
            <a:pPr lvl="1"/>
            <a:r>
              <a:rPr lang="cs-CZ" dirty="0" smtClean="0"/>
              <a:t>roční srážky 2000–8000 mm</a:t>
            </a:r>
            <a:endParaRPr lang="cs-CZ" sz="7200" dirty="0" smtClean="0"/>
          </a:p>
          <a:p>
            <a:pPr lvl="1"/>
            <a:r>
              <a:rPr lang="cs-CZ" dirty="0" smtClean="0"/>
              <a:t>rostliny: palmy, liány, epifysy…</a:t>
            </a:r>
            <a:endParaRPr lang="cs-CZ" sz="7200" dirty="0" smtClean="0"/>
          </a:p>
          <a:p>
            <a:pPr lvl="1"/>
            <a:r>
              <a:rPr lang="cs-CZ" dirty="0" smtClean="0"/>
              <a:t>živočichové: opice, hmyz, papoušci, kolibříci…</a:t>
            </a:r>
            <a:endParaRPr lang="cs-CZ" sz="7200" dirty="0" smtClean="0"/>
          </a:p>
          <a:p>
            <a:pPr>
              <a:buNone/>
            </a:pP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0" name="Rectangle 2"/>
          <p:cNvSpPr>
            <a:spLocks noGrp="1" noChangeArrowheads="1"/>
          </p:cNvSpPr>
          <p:nvPr>
            <p:ph type="title"/>
          </p:nvPr>
        </p:nvSpPr>
        <p:spPr>
          <a:xfrm>
            <a:off x="395288" y="0"/>
            <a:ext cx="8229600" cy="1143000"/>
          </a:xfrm>
        </p:spPr>
        <p:txBody>
          <a:bodyPr/>
          <a:lstStyle/>
          <a:p>
            <a:endParaRPr lang="cs-CZ" sz="2800" u="sng" dirty="0"/>
          </a:p>
        </p:txBody>
      </p:sp>
      <p:sp>
        <p:nvSpPr>
          <p:cNvPr id="7171" name="Rectangle 3"/>
          <p:cNvSpPr>
            <a:spLocks noGrp="1" noChangeArrowheads="1"/>
          </p:cNvSpPr>
          <p:nvPr>
            <p:ph type="body" sz="half" idx="1"/>
          </p:nvPr>
        </p:nvSpPr>
        <p:spPr>
          <a:xfrm>
            <a:off x="323850" y="1412775"/>
            <a:ext cx="8496300" cy="5111849"/>
          </a:xfrm>
        </p:spPr>
        <p:txBody>
          <a:bodyPr/>
          <a:lstStyle/>
          <a:p>
            <a:r>
              <a:rPr lang="cs-CZ" b="1" dirty="0" smtClean="0"/>
              <a:t>tropické </a:t>
            </a:r>
            <a:r>
              <a:rPr lang="cs-CZ" b="1" dirty="0" err="1" smtClean="0"/>
              <a:t>poloopadavé</a:t>
            </a:r>
            <a:r>
              <a:rPr lang="cs-CZ" b="1" dirty="0" smtClean="0"/>
              <a:t> a opadavé lesy</a:t>
            </a:r>
            <a:endParaRPr lang="cs-CZ" sz="8800" dirty="0" smtClean="0"/>
          </a:p>
          <a:p>
            <a:pPr lvl="1"/>
            <a:r>
              <a:rPr lang="cs-CZ" dirty="0" smtClean="0"/>
              <a:t>lemují deštné lesy</a:t>
            </a:r>
            <a:endParaRPr lang="cs-CZ" sz="7200" dirty="0" smtClean="0"/>
          </a:p>
          <a:p>
            <a:pPr lvl="1"/>
            <a:r>
              <a:rPr lang="cs-CZ" dirty="0" smtClean="0"/>
              <a:t>chladné období: 15–20 °C, teplé období 25–30 °C</a:t>
            </a:r>
            <a:endParaRPr lang="cs-CZ" sz="7200" dirty="0" smtClean="0"/>
          </a:p>
          <a:p>
            <a:pPr lvl="1"/>
            <a:r>
              <a:rPr lang="cs-CZ" dirty="0" smtClean="0"/>
              <a:t>srážky 1500–2000 mm</a:t>
            </a:r>
            <a:endParaRPr lang="cs-CZ" sz="7200" dirty="0" smtClean="0"/>
          </a:p>
          <a:p>
            <a:pPr lvl="1"/>
            <a:r>
              <a:rPr lang="cs-CZ" dirty="0" smtClean="0"/>
              <a:t>rostliny: listnaté stromy opadávající v období sucha…</a:t>
            </a:r>
            <a:endParaRPr lang="cs-CZ" sz="7200" dirty="0" smtClean="0"/>
          </a:p>
          <a:p>
            <a:pPr lvl="1"/>
            <a:r>
              <a:rPr lang="cs-CZ" dirty="0" smtClean="0"/>
              <a:t>živočichové: opice, tapír…</a:t>
            </a:r>
            <a:endParaRPr lang="cs-CZ" sz="72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42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endParaRPr lang="cs-CZ" u="sng" dirty="0"/>
          </a:p>
        </p:txBody>
      </p:sp>
      <p:sp>
        <p:nvSpPr>
          <p:cNvPr id="10243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457200" y="428604"/>
            <a:ext cx="8229600" cy="5667396"/>
          </a:xfrm>
        </p:spPr>
        <p:txBody>
          <a:bodyPr/>
          <a:lstStyle/>
          <a:p>
            <a:r>
              <a:rPr lang="cs-CZ" b="1" dirty="0" smtClean="0"/>
              <a:t>tropické pouště a polopouště</a:t>
            </a:r>
            <a:endParaRPr lang="cs-CZ" sz="8800" dirty="0" smtClean="0"/>
          </a:p>
          <a:p>
            <a:pPr lvl="1"/>
            <a:r>
              <a:rPr lang="cs-CZ" dirty="0" smtClean="0"/>
              <a:t>poušť kamenitá, štěrkovitá, písečná</a:t>
            </a:r>
            <a:endParaRPr lang="cs-CZ" sz="7200" dirty="0" smtClean="0"/>
          </a:p>
          <a:p>
            <a:pPr lvl="1"/>
            <a:r>
              <a:rPr lang="cs-CZ" dirty="0" smtClean="0"/>
              <a:t>teplotní rozdíly mezi dnem a nocí až 40 °C</a:t>
            </a:r>
            <a:endParaRPr lang="cs-CZ" sz="7200" dirty="0" smtClean="0"/>
          </a:p>
          <a:p>
            <a:pPr lvl="1"/>
            <a:r>
              <a:rPr lang="cs-CZ" dirty="0" smtClean="0"/>
              <a:t>11 měsíců bez srážek</a:t>
            </a:r>
            <a:endParaRPr lang="cs-CZ" sz="7200" dirty="0" smtClean="0"/>
          </a:p>
          <a:p>
            <a:pPr lvl="1"/>
            <a:r>
              <a:rPr lang="cs-CZ" dirty="0" smtClean="0"/>
              <a:t>rostliny: sukulenty, efeméry…</a:t>
            </a:r>
            <a:endParaRPr lang="cs-CZ" sz="7200" dirty="0" smtClean="0"/>
          </a:p>
          <a:p>
            <a:pPr lvl="1"/>
            <a:r>
              <a:rPr lang="cs-CZ" dirty="0" smtClean="0"/>
              <a:t>živočichové: hadi, ještěři, hmyz…</a:t>
            </a:r>
            <a:endParaRPr lang="cs-CZ" sz="7200" dirty="0" smtClean="0"/>
          </a:p>
          <a:p>
            <a:pPr lvl="2"/>
            <a:r>
              <a:rPr lang="cs-CZ" dirty="0" smtClean="0"/>
              <a:t>mechanismy přizpůsobení se živočichů období sucha: noční aktivita, život pod povrchem nebo na rostlinách, voda z metabolických procesů, denní aktivita (dlouhé štíhlé nohy)</a:t>
            </a:r>
            <a:endParaRPr lang="cs-CZ" sz="6000" dirty="0" smtClean="0"/>
          </a:p>
          <a:p>
            <a:pPr lvl="1"/>
            <a:r>
              <a:rPr lang="cs-CZ" dirty="0" smtClean="0"/>
              <a:t>největší poušť světa – Sahara (9 miliónů km</a:t>
            </a:r>
            <a:r>
              <a:rPr lang="cs-CZ" baseline="30000" dirty="0" smtClean="0"/>
              <a:t>2</a:t>
            </a:r>
            <a:r>
              <a:rPr lang="cs-CZ" dirty="0" smtClean="0"/>
              <a:t>)</a:t>
            </a:r>
            <a:endParaRPr lang="cs-CZ" sz="72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 u="sng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357298"/>
            <a:ext cx="8229600" cy="4738702"/>
          </a:xfrm>
        </p:spPr>
        <p:txBody>
          <a:bodyPr/>
          <a:lstStyle/>
          <a:p>
            <a:r>
              <a:rPr lang="cs-CZ" b="1" dirty="0" smtClean="0"/>
              <a:t>pouště a polopouště mírného klimatu</a:t>
            </a:r>
            <a:endParaRPr lang="cs-CZ" sz="8800" dirty="0" smtClean="0"/>
          </a:p>
          <a:p>
            <a:pPr lvl="1"/>
            <a:r>
              <a:rPr lang="cs-CZ" dirty="0" smtClean="0"/>
              <a:t>velké výkyvy teplot</a:t>
            </a:r>
            <a:endParaRPr lang="cs-CZ" sz="7200" dirty="0" smtClean="0"/>
          </a:p>
          <a:p>
            <a:pPr lvl="1"/>
            <a:r>
              <a:rPr lang="cs-CZ" dirty="0" smtClean="0"/>
              <a:t>srážky cca 200 mm</a:t>
            </a:r>
            <a:endParaRPr lang="cs-CZ" sz="7200" dirty="0" smtClean="0"/>
          </a:p>
          <a:p>
            <a:pPr lvl="1"/>
            <a:r>
              <a:rPr lang="cs-CZ" dirty="0" smtClean="0"/>
              <a:t>rostliny: tamaryšky, juka…</a:t>
            </a:r>
            <a:endParaRPr lang="cs-CZ" sz="7200" dirty="0" smtClean="0"/>
          </a:p>
          <a:p>
            <a:pPr lvl="2"/>
            <a:r>
              <a:rPr lang="cs-CZ" dirty="0" smtClean="0"/>
              <a:t>mechanismy přizpůsobení se rostlin období sucha: kořeny jednak hluboko (15-20 m), jednak síť kořenů v povrchové vrstvě (využití veškerých srážek), uchování vody v lodyhách, krátký životní cyklus (efeméry)</a:t>
            </a:r>
            <a:endParaRPr lang="cs-CZ" sz="6000" dirty="0" smtClean="0"/>
          </a:p>
          <a:p>
            <a:pPr lvl="1"/>
            <a:r>
              <a:rPr lang="cs-CZ" dirty="0" smtClean="0"/>
              <a:t>živočichové: ještěrky, </a:t>
            </a:r>
            <a:r>
              <a:rPr lang="cs-CZ" dirty="0" err="1" smtClean="0"/>
              <a:t>křečíci</a:t>
            </a:r>
            <a:r>
              <a:rPr lang="cs-CZ" dirty="0" smtClean="0"/>
              <a:t>, velbloud…</a:t>
            </a:r>
            <a:endParaRPr lang="cs-CZ" sz="72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6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endParaRPr lang="cs-CZ" u="sng" dirty="0"/>
          </a:p>
        </p:txBody>
      </p:sp>
      <p:sp>
        <p:nvSpPr>
          <p:cNvPr id="6147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468313" y="1412875"/>
            <a:ext cx="8229600" cy="4929188"/>
          </a:xfrm>
        </p:spPr>
        <p:txBody>
          <a:bodyPr/>
          <a:lstStyle/>
          <a:p>
            <a:r>
              <a:rPr lang="cs-CZ" b="1" dirty="0" smtClean="0"/>
              <a:t>savany</a:t>
            </a:r>
            <a:endParaRPr lang="cs-CZ" sz="8800" dirty="0" smtClean="0"/>
          </a:p>
          <a:p>
            <a:pPr lvl="1"/>
            <a:r>
              <a:rPr lang="cs-CZ" dirty="0" smtClean="0"/>
              <a:t>teploty klesají až k 0 °C</a:t>
            </a:r>
            <a:endParaRPr lang="cs-CZ" sz="7200" dirty="0" smtClean="0"/>
          </a:p>
          <a:p>
            <a:pPr lvl="1"/>
            <a:r>
              <a:rPr lang="cs-CZ" dirty="0" smtClean="0"/>
              <a:t>srážky 400–1000 mm</a:t>
            </a:r>
            <a:endParaRPr lang="cs-CZ" sz="7200" dirty="0" smtClean="0"/>
          </a:p>
          <a:p>
            <a:pPr lvl="1"/>
            <a:r>
              <a:rPr lang="cs-CZ" dirty="0" smtClean="0"/>
              <a:t>rostliny: převažují trávy, stromy řídce (baobab, akácie)</a:t>
            </a:r>
            <a:endParaRPr lang="cs-CZ" sz="7200" dirty="0" smtClean="0"/>
          </a:p>
          <a:p>
            <a:pPr lvl="1"/>
            <a:r>
              <a:rPr lang="cs-CZ" dirty="0" smtClean="0"/>
              <a:t>živočichové: stáda antilop, zeber, gazel, lvi, hyeny…</a:t>
            </a:r>
            <a:endParaRPr lang="cs-CZ" sz="7200" dirty="0" smtClean="0"/>
          </a:p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b="1" dirty="0" smtClean="0"/>
              <a:t>stepi (prérie, pampy, pusty)</a:t>
            </a:r>
            <a:endParaRPr lang="cs-CZ" sz="8800" dirty="0" smtClean="0"/>
          </a:p>
          <a:p>
            <a:pPr lvl="1"/>
            <a:r>
              <a:rPr lang="cs-CZ" dirty="0" smtClean="0"/>
              <a:t>travnatá společenstva mírného pásu</a:t>
            </a:r>
            <a:endParaRPr lang="cs-CZ" sz="7200" dirty="0" smtClean="0"/>
          </a:p>
          <a:p>
            <a:pPr lvl="1"/>
            <a:r>
              <a:rPr lang="cs-CZ" dirty="0" smtClean="0"/>
              <a:t>sušší podnebí, srážky 250–650 mm</a:t>
            </a:r>
            <a:endParaRPr lang="cs-CZ" sz="7200" dirty="0" smtClean="0"/>
          </a:p>
          <a:p>
            <a:pPr lvl="1"/>
            <a:r>
              <a:rPr lang="cs-CZ" dirty="0" smtClean="0"/>
              <a:t>v zimě –10 až –15 °C, v létě 20–25 °C</a:t>
            </a:r>
            <a:endParaRPr lang="cs-CZ" sz="7200" dirty="0" smtClean="0"/>
          </a:p>
          <a:p>
            <a:pPr lvl="1"/>
            <a:r>
              <a:rPr lang="cs-CZ" dirty="0" smtClean="0"/>
              <a:t>Severní a Jižní Amerika, Eurasie</a:t>
            </a:r>
            <a:endParaRPr lang="cs-CZ" sz="7200" dirty="0" smtClean="0"/>
          </a:p>
          <a:p>
            <a:pPr lvl="1"/>
            <a:r>
              <a:rPr lang="cs-CZ" dirty="0" smtClean="0"/>
              <a:t>rostliny: trávy, cibulnaté rostliny, bez dřevin…</a:t>
            </a:r>
            <a:endParaRPr lang="cs-CZ" sz="7200" dirty="0" smtClean="0"/>
          </a:p>
          <a:p>
            <a:pPr lvl="1"/>
            <a:r>
              <a:rPr lang="cs-CZ" dirty="0" smtClean="0"/>
              <a:t>živočichové: psoun, sysel, bizon, koně…</a:t>
            </a:r>
            <a:endParaRPr lang="cs-CZ" sz="7200" dirty="0" smtClean="0"/>
          </a:p>
          <a:p>
            <a:endParaRPr lang="cs-CZ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b="1" dirty="0" smtClean="0"/>
              <a:t>opadavé listnaté lesy</a:t>
            </a:r>
            <a:endParaRPr lang="cs-CZ" sz="8800" dirty="0" smtClean="0"/>
          </a:p>
          <a:p>
            <a:pPr lvl="1"/>
            <a:r>
              <a:rPr lang="cs-CZ" dirty="0" smtClean="0"/>
              <a:t>nejchladnější měsíce –5 až +2 °C, nejteplejší měsíce 14–19 °C</a:t>
            </a:r>
            <a:endParaRPr lang="cs-CZ" sz="7200" dirty="0" smtClean="0"/>
          </a:p>
          <a:p>
            <a:pPr lvl="1"/>
            <a:r>
              <a:rPr lang="cs-CZ" dirty="0" smtClean="0"/>
              <a:t>srážky 500–1500 mm</a:t>
            </a:r>
            <a:endParaRPr lang="cs-CZ" sz="7200" dirty="0" smtClean="0"/>
          </a:p>
          <a:p>
            <a:pPr lvl="1"/>
            <a:r>
              <a:rPr lang="cs-CZ" dirty="0" smtClean="0"/>
              <a:t>hlavně v mírném pásu severní polokoule</a:t>
            </a:r>
            <a:endParaRPr lang="cs-CZ" sz="7200" dirty="0" smtClean="0"/>
          </a:p>
          <a:p>
            <a:pPr lvl="1"/>
            <a:r>
              <a:rPr lang="cs-CZ" dirty="0" smtClean="0"/>
              <a:t>rostliny: bučiny a doubravy, keřové patro…</a:t>
            </a:r>
            <a:endParaRPr lang="cs-CZ" sz="7200" dirty="0" smtClean="0"/>
          </a:p>
          <a:p>
            <a:pPr lvl="1"/>
            <a:r>
              <a:rPr lang="cs-CZ" dirty="0" smtClean="0"/>
              <a:t>živočichové: veverka, liška, plch…</a:t>
            </a:r>
            <a:endParaRPr lang="cs-CZ" sz="7200" dirty="0" smtClean="0"/>
          </a:p>
          <a:p>
            <a:endParaRPr lang="cs-CZ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b="1" dirty="0" err="1" smtClean="0"/>
              <a:t>tvrdolisté</a:t>
            </a:r>
            <a:r>
              <a:rPr lang="cs-CZ" b="1" dirty="0" smtClean="0"/>
              <a:t> lesy</a:t>
            </a:r>
            <a:endParaRPr lang="cs-CZ" sz="8800" dirty="0" smtClean="0"/>
          </a:p>
          <a:p>
            <a:pPr lvl="1"/>
            <a:r>
              <a:rPr lang="cs-CZ" dirty="0" err="1" smtClean="0"/>
              <a:t>étesiové</a:t>
            </a:r>
            <a:r>
              <a:rPr lang="cs-CZ" dirty="0" smtClean="0"/>
              <a:t> klima – maximum srážek v zimě (1000 mm)</a:t>
            </a:r>
            <a:endParaRPr lang="cs-CZ" sz="7200" dirty="0" smtClean="0"/>
          </a:p>
          <a:p>
            <a:pPr lvl="1"/>
            <a:r>
              <a:rPr lang="cs-CZ" dirty="0" smtClean="0"/>
              <a:t>suché léto, roční amplituda 15–20 °C</a:t>
            </a:r>
            <a:endParaRPr lang="cs-CZ" sz="7200" dirty="0" smtClean="0"/>
          </a:p>
          <a:p>
            <a:pPr lvl="1"/>
            <a:r>
              <a:rPr lang="cs-CZ" dirty="0" smtClean="0"/>
              <a:t>kolem Středozemního moře, Írán, Kalifornie, Jižní Amerika, Austrálie</a:t>
            </a:r>
            <a:endParaRPr lang="cs-CZ" sz="7200" dirty="0" smtClean="0"/>
          </a:p>
          <a:p>
            <a:pPr lvl="1"/>
            <a:r>
              <a:rPr lang="cs-CZ" dirty="0" smtClean="0"/>
              <a:t>rostliny: pinie, eukalypty, cedry…</a:t>
            </a:r>
            <a:endParaRPr lang="cs-CZ" sz="7200" dirty="0" smtClean="0"/>
          </a:p>
          <a:p>
            <a:pPr lvl="1"/>
            <a:r>
              <a:rPr lang="cs-CZ" dirty="0" smtClean="0"/>
              <a:t>živočichové: kozy, ovce, koala, klokan…</a:t>
            </a:r>
            <a:endParaRPr lang="cs-CZ" sz="7200" dirty="0" smtClean="0"/>
          </a:p>
          <a:p>
            <a:endParaRPr lang="cs-CZ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b="1" dirty="0" smtClean="0"/>
              <a:t>boreální lesy (tajga)</a:t>
            </a:r>
            <a:endParaRPr lang="cs-CZ" sz="8800" dirty="0" smtClean="0"/>
          </a:p>
          <a:p>
            <a:pPr lvl="1"/>
            <a:r>
              <a:rPr lang="cs-CZ" dirty="0" smtClean="0"/>
              <a:t>roční rozdíly teplot 30–50 °C</a:t>
            </a:r>
            <a:endParaRPr lang="cs-CZ" sz="7200" dirty="0" smtClean="0"/>
          </a:p>
          <a:p>
            <a:pPr lvl="1"/>
            <a:r>
              <a:rPr lang="cs-CZ" dirty="0" smtClean="0"/>
              <a:t>srážky 450–600 mm</a:t>
            </a:r>
            <a:endParaRPr lang="cs-CZ" sz="7200" dirty="0" smtClean="0"/>
          </a:p>
          <a:p>
            <a:pPr lvl="1"/>
            <a:r>
              <a:rPr lang="cs-CZ" dirty="0" smtClean="0"/>
              <a:t>jehličnaté lesy severní polokoule</a:t>
            </a:r>
            <a:endParaRPr lang="cs-CZ" sz="7200" dirty="0" smtClean="0"/>
          </a:p>
          <a:p>
            <a:pPr lvl="1"/>
            <a:r>
              <a:rPr lang="cs-CZ" dirty="0" smtClean="0"/>
              <a:t>rostliny: limba, jedle, meruzalky, vrby…</a:t>
            </a:r>
            <a:endParaRPr lang="cs-CZ" sz="7200" dirty="0" smtClean="0"/>
          </a:p>
          <a:p>
            <a:pPr lvl="1"/>
            <a:r>
              <a:rPr lang="cs-CZ" dirty="0" smtClean="0"/>
              <a:t>živočichové: medvěd, sobol, los…</a:t>
            </a:r>
            <a:endParaRPr lang="cs-CZ" sz="7200" dirty="0" smtClean="0"/>
          </a:p>
          <a:p>
            <a:endParaRPr lang="cs-CZ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b="1" dirty="0" smtClean="0"/>
              <a:t>tundra</a:t>
            </a:r>
            <a:endParaRPr lang="cs-CZ" sz="8800" dirty="0" smtClean="0"/>
          </a:p>
          <a:p>
            <a:pPr lvl="1"/>
            <a:r>
              <a:rPr lang="cs-CZ" dirty="0" smtClean="0"/>
              <a:t>zima 9–11 měsíců v roce</a:t>
            </a:r>
            <a:endParaRPr lang="cs-CZ" sz="7200" dirty="0" smtClean="0"/>
          </a:p>
          <a:p>
            <a:pPr lvl="1"/>
            <a:r>
              <a:rPr lang="cs-CZ" dirty="0" smtClean="0"/>
              <a:t>srážky 150–300 mm</a:t>
            </a:r>
            <a:endParaRPr lang="cs-CZ" sz="7200" dirty="0" smtClean="0"/>
          </a:p>
          <a:p>
            <a:pPr lvl="1"/>
            <a:r>
              <a:rPr lang="cs-CZ" dirty="0" smtClean="0"/>
              <a:t>65–70° severní šířky</a:t>
            </a:r>
            <a:endParaRPr lang="cs-CZ" sz="7200" dirty="0" smtClean="0"/>
          </a:p>
          <a:p>
            <a:pPr lvl="1"/>
            <a:r>
              <a:rPr lang="cs-CZ" dirty="0" smtClean="0"/>
              <a:t>rostliny: vrby, zakrslé dřeviny, trávy, mechy, lišejníky…</a:t>
            </a:r>
            <a:endParaRPr lang="cs-CZ" sz="7200" dirty="0" smtClean="0"/>
          </a:p>
          <a:p>
            <a:pPr lvl="1"/>
            <a:r>
              <a:rPr lang="cs-CZ" dirty="0" smtClean="0"/>
              <a:t>živočichové: sob, liška polární, medvěd lední, sovice sněžná…</a:t>
            </a:r>
            <a:endParaRPr lang="cs-CZ" sz="7200" dirty="0" smtClean="0"/>
          </a:p>
          <a:p>
            <a:endParaRPr lang="cs-CZ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8" name="Rectangle 2"/>
          <p:cNvSpPr>
            <a:spLocks noGrp="1" noChangeArrowheads="1"/>
          </p:cNvSpPr>
          <p:nvPr>
            <p:ph type="title"/>
          </p:nvPr>
        </p:nvSpPr>
        <p:spPr>
          <a:xfrm>
            <a:off x="619125" y="255588"/>
            <a:ext cx="7956550" cy="985837"/>
          </a:xfrm>
        </p:spPr>
        <p:txBody>
          <a:bodyPr/>
          <a:lstStyle/>
          <a:p>
            <a:r>
              <a:rPr lang="cs-CZ" sz="5400" b="1" u="sng" dirty="0"/>
              <a:t>Zdroje</a:t>
            </a:r>
          </a:p>
        </p:txBody>
      </p:sp>
      <p:sp>
        <p:nvSpPr>
          <p:cNvPr id="4099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323850" y="1700213"/>
            <a:ext cx="8229600" cy="5543550"/>
          </a:xfrm>
        </p:spPr>
        <p:txBody>
          <a:bodyPr/>
          <a:lstStyle/>
          <a:p>
            <a:r>
              <a:rPr lang="cs-CZ" sz="1800" dirty="0" smtClean="0"/>
              <a:t>MACHÁČEK, Tomáš a kol. </a:t>
            </a:r>
            <a:r>
              <a:rPr lang="cs-CZ" sz="1800" i="1" dirty="0" err="1" smtClean="0"/>
              <a:t>biomach.cz</a:t>
            </a:r>
            <a:r>
              <a:rPr lang="cs-CZ" sz="1800" dirty="0" smtClean="0"/>
              <a:t> [online]. [cit. 2.10.2012]. Dostupný na WWW: </a:t>
            </a:r>
            <a:r>
              <a:rPr lang="cs-CZ" sz="1800" dirty="0" smtClean="0">
                <a:hlinkClick r:id="rId3"/>
              </a:rPr>
              <a:t>http://www.</a:t>
            </a:r>
            <a:r>
              <a:rPr lang="cs-CZ" sz="1800" dirty="0" err="1" smtClean="0">
                <a:hlinkClick r:id="rId3"/>
              </a:rPr>
              <a:t>biomach.cz</a:t>
            </a:r>
            <a:r>
              <a:rPr lang="cs-CZ" sz="1800" dirty="0" smtClean="0">
                <a:hlinkClick r:id="rId3"/>
              </a:rPr>
              <a:t>/ekologie/</a:t>
            </a:r>
            <a:r>
              <a:rPr lang="cs-CZ" sz="1800" dirty="0" err="1" smtClean="0">
                <a:hlinkClick r:id="rId3"/>
              </a:rPr>
              <a:t>spolecenstva</a:t>
            </a:r>
            <a:r>
              <a:rPr lang="cs-CZ" sz="1800" dirty="0" smtClean="0">
                <a:hlinkClick r:id="rId3"/>
              </a:rPr>
              <a:t>-biomy</a:t>
            </a:r>
            <a:endParaRPr lang="cs-CZ" sz="1800" dirty="0" smtClean="0"/>
          </a:p>
          <a:p>
            <a:r>
              <a:rPr lang="pl-PL" sz="1800" dirty="0" smtClean="0"/>
              <a:t>EADE, Simon. </a:t>
            </a:r>
            <a:r>
              <a:rPr lang="pl-PL" sz="1800" i="1" dirty="0" smtClean="0"/>
              <a:t>http://gardenofeaden.blogspot.cz</a:t>
            </a:r>
            <a:r>
              <a:rPr lang="pl-PL" sz="1800" dirty="0" smtClean="0"/>
              <a:t> [online]. [cit. 4.10.2012]. Dostupný na WWW: &lt;http://gardenofeaden.blogspot.cz/2012/02/where-is-rainforest.html&gt;.</a:t>
            </a:r>
          </a:p>
          <a:p>
            <a:r>
              <a:rPr lang="cs-CZ" sz="1800" dirty="0" smtClean="0"/>
              <a:t>AUTOR NEUVEDEN. </a:t>
            </a:r>
            <a:r>
              <a:rPr lang="cs-CZ" sz="1800" i="1" dirty="0" err="1" smtClean="0"/>
              <a:t>albatrostravel.cz</a:t>
            </a:r>
            <a:r>
              <a:rPr lang="cs-CZ" sz="1800" dirty="0" smtClean="0"/>
              <a:t> [online]. [cit. 4.10.2012]. Dostupný na WWW: &lt;http://www.</a:t>
            </a:r>
            <a:r>
              <a:rPr lang="cs-CZ" sz="1800" dirty="0" err="1" smtClean="0"/>
              <a:t>albatrostravel.cz</a:t>
            </a:r>
            <a:r>
              <a:rPr lang="cs-CZ" sz="1800" dirty="0" smtClean="0"/>
              <a:t>/expedice/podle-krajiny-</a:t>
            </a:r>
            <a:r>
              <a:rPr lang="cs-CZ" sz="1800" dirty="0" err="1" smtClean="0"/>
              <a:t>ekosystemu</a:t>
            </a:r>
            <a:r>
              <a:rPr lang="cs-CZ" sz="1800" dirty="0" smtClean="0"/>
              <a:t>/</a:t>
            </a:r>
            <a:r>
              <a:rPr lang="cs-CZ" sz="1800" dirty="0" err="1" smtClean="0"/>
              <a:t>poust</a:t>
            </a:r>
            <a:r>
              <a:rPr lang="cs-CZ" sz="1800" dirty="0" smtClean="0"/>
              <a:t>-a-</a:t>
            </a:r>
            <a:r>
              <a:rPr lang="cs-CZ" sz="1800" dirty="0" err="1" smtClean="0"/>
              <a:t>polopoust.html</a:t>
            </a:r>
            <a:r>
              <a:rPr lang="cs-CZ" sz="1800" dirty="0" smtClean="0"/>
              <a:t>&gt;.</a:t>
            </a:r>
            <a:endParaRPr lang="cs-CZ" sz="18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Vrcholky hor">
  <a:themeElements>
    <a:clrScheme name="Vrcholky hor 5">
      <a:dk1>
        <a:srgbClr val="463416"/>
      </a:dk1>
      <a:lt1>
        <a:srgbClr val="FFFFFF"/>
      </a:lt1>
      <a:dk2>
        <a:srgbClr val="003399"/>
      </a:dk2>
      <a:lt2>
        <a:srgbClr val="E3E3FF"/>
      </a:lt2>
      <a:accent1>
        <a:srgbClr val="3399FF"/>
      </a:accent1>
      <a:accent2>
        <a:srgbClr val="33CCCC"/>
      </a:accent2>
      <a:accent3>
        <a:srgbClr val="AAADCA"/>
      </a:accent3>
      <a:accent4>
        <a:srgbClr val="DADADA"/>
      </a:accent4>
      <a:accent5>
        <a:srgbClr val="ADCAFF"/>
      </a:accent5>
      <a:accent6>
        <a:srgbClr val="2DB9B9"/>
      </a:accent6>
      <a:hlink>
        <a:srgbClr val="00FFCC"/>
      </a:hlink>
      <a:folHlink>
        <a:srgbClr val="808000"/>
      </a:folHlink>
    </a:clrScheme>
    <a:fontScheme name="Vrcholky hor">
      <a:majorFont>
        <a:latin typeface="Arial"/>
        <a:ea typeface=""/>
        <a:cs typeface=""/>
      </a:majorFont>
      <a:minorFont>
        <a:latin typeface="Arial"/>
        <a:ea typeface=""/>
        <a:cs typeface="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>
    <a:extraClrScheme>
      <a:clrScheme name="Vrcholky hor 1">
        <a:dk1>
          <a:srgbClr val="4C3A1C"/>
        </a:dk1>
        <a:lt1>
          <a:srgbClr val="FFFFFF"/>
        </a:lt1>
        <a:dk2>
          <a:srgbClr val="993300"/>
        </a:dk2>
        <a:lt2>
          <a:srgbClr val="CCAA00"/>
        </a:lt2>
        <a:accent1>
          <a:srgbClr val="FF3300"/>
        </a:accent1>
        <a:accent2>
          <a:srgbClr val="9E6600"/>
        </a:accent2>
        <a:accent3>
          <a:srgbClr val="CAADAA"/>
        </a:accent3>
        <a:accent4>
          <a:srgbClr val="DADADA"/>
        </a:accent4>
        <a:accent5>
          <a:srgbClr val="FFADAA"/>
        </a:accent5>
        <a:accent6>
          <a:srgbClr val="8F5C00"/>
        </a:accent6>
        <a:hlink>
          <a:srgbClr val="FFCC00"/>
        </a:hlink>
        <a:folHlink>
          <a:srgbClr val="F7DC97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rcholky hor 2">
        <a:dk1>
          <a:srgbClr val="3D0058"/>
        </a:dk1>
        <a:lt1>
          <a:srgbClr val="FFFFFF"/>
        </a:lt1>
        <a:dk2>
          <a:srgbClr val="9188B0"/>
        </a:dk2>
        <a:lt2>
          <a:srgbClr val="DDE0DC"/>
        </a:lt2>
        <a:accent1>
          <a:srgbClr val="FFCC00"/>
        </a:accent1>
        <a:accent2>
          <a:srgbClr val="4C3D78"/>
        </a:accent2>
        <a:accent3>
          <a:srgbClr val="C7C3D4"/>
        </a:accent3>
        <a:accent4>
          <a:srgbClr val="DADADA"/>
        </a:accent4>
        <a:accent5>
          <a:srgbClr val="FFE2AA"/>
        </a:accent5>
        <a:accent6>
          <a:srgbClr val="44366C"/>
        </a:accent6>
        <a:hlink>
          <a:srgbClr val="743D78"/>
        </a:hlink>
        <a:folHlink>
          <a:srgbClr val="CC99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rcholky hor 3">
        <a:dk1>
          <a:srgbClr val="10104C"/>
        </a:dk1>
        <a:lt1>
          <a:srgbClr val="FFFFFF"/>
        </a:lt1>
        <a:dk2>
          <a:srgbClr val="003366"/>
        </a:dk2>
        <a:lt2>
          <a:srgbClr val="C6CCD4"/>
        </a:lt2>
        <a:accent1>
          <a:srgbClr val="33CCFF"/>
        </a:accent1>
        <a:accent2>
          <a:srgbClr val="5B5B8D"/>
        </a:accent2>
        <a:accent3>
          <a:srgbClr val="AAADB8"/>
        </a:accent3>
        <a:accent4>
          <a:srgbClr val="DADADA"/>
        </a:accent4>
        <a:accent5>
          <a:srgbClr val="ADE2FF"/>
        </a:accent5>
        <a:accent6>
          <a:srgbClr val="52527F"/>
        </a:accent6>
        <a:hlink>
          <a:srgbClr val="4529AB"/>
        </a:hlink>
        <a:folHlink>
          <a:srgbClr val="00CC9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rcholky hor 4">
        <a:dk1>
          <a:srgbClr val="B0C8CA"/>
        </a:dk1>
        <a:lt1>
          <a:srgbClr val="FFFFFF"/>
        </a:lt1>
        <a:dk2>
          <a:srgbClr val="000099"/>
        </a:dk2>
        <a:lt2>
          <a:srgbClr val="FFFFFF"/>
        </a:lt2>
        <a:accent1>
          <a:srgbClr val="89C4FF"/>
        </a:accent1>
        <a:accent2>
          <a:srgbClr val="00008C"/>
        </a:accent2>
        <a:accent3>
          <a:srgbClr val="AAAACA"/>
        </a:accent3>
        <a:accent4>
          <a:srgbClr val="DADADA"/>
        </a:accent4>
        <a:accent5>
          <a:srgbClr val="C4DEFF"/>
        </a:accent5>
        <a:accent6>
          <a:srgbClr val="00007E"/>
        </a:accent6>
        <a:hlink>
          <a:srgbClr val="6666FF"/>
        </a:hlink>
        <a:folHlink>
          <a:srgbClr val="C0C0C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rcholky hor 5">
        <a:dk1>
          <a:srgbClr val="463416"/>
        </a:dk1>
        <a:lt1>
          <a:srgbClr val="FFFFFF"/>
        </a:lt1>
        <a:dk2>
          <a:srgbClr val="003399"/>
        </a:dk2>
        <a:lt2>
          <a:srgbClr val="E3E3FF"/>
        </a:lt2>
        <a:accent1>
          <a:srgbClr val="3399FF"/>
        </a:accent1>
        <a:accent2>
          <a:srgbClr val="33CCCC"/>
        </a:accent2>
        <a:accent3>
          <a:srgbClr val="AAADCA"/>
        </a:accent3>
        <a:accent4>
          <a:srgbClr val="DADADA"/>
        </a:accent4>
        <a:accent5>
          <a:srgbClr val="ADCAFF"/>
        </a:accent5>
        <a:accent6>
          <a:srgbClr val="2DB9B9"/>
        </a:accent6>
        <a:hlink>
          <a:srgbClr val="00FFCC"/>
        </a:hlink>
        <a:folHlink>
          <a:srgbClr val="8080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rcholky hor 6">
        <a:dk1>
          <a:srgbClr val="809296"/>
        </a:dk1>
        <a:lt1>
          <a:srgbClr val="FFFFFF"/>
        </a:lt1>
        <a:dk2>
          <a:srgbClr val="6699FF"/>
        </a:dk2>
        <a:lt2>
          <a:srgbClr val="B3EDFF"/>
        </a:lt2>
        <a:accent1>
          <a:srgbClr val="FF9933"/>
        </a:accent1>
        <a:accent2>
          <a:srgbClr val="FFAA99"/>
        </a:accent2>
        <a:accent3>
          <a:srgbClr val="B8CAFF"/>
        </a:accent3>
        <a:accent4>
          <a:srgbClr val="DADADA"/>
        </a:accent4>
        <a:accent5>
          <a:srgbClr val="FFCAAD"/>
        </a:accent5>
        <a:accent6>
          <a:srgbClr val="E79A8A"/>
        </a:accent6>
        <a:hlink>
          <a:srgbClr val="FFCFAB"/>
        </a:hlink>
        <a:folHlink>
          <a:srgbClr val="CC99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rcholky hor 7">
        <a:dk1>
          <a:srgbClr val="006666"/>
        </a:dk1>
        <a:lt1>
          <a:srgbClr val="FFFFFF"/>
        </a:lt1>
        <a:dk2>
          <a:srgbClr val="85D1E3"/>
        </a:dk2>
        <a:lt2>
          <a:srgbClr val="CCFFFF"/>
        </a:lt2>
        <a:accent1>
          <a:srgbClr val="FFCC00"/>
        </a:accent1>
        <a:accent2>
          <a:srgbClr val="00CC99"/>
        </a:accent2>
        <a:accent3>
          <a:srgbClr val="C2E5EF"/>
        </a:accent3>
        <a:accent4>
          <a:srgbClr val="DADADA"/>
        </a:accent4>
        <a:accent5>
          <a:srgbClr val="FFE2AA"/>
        </a:accent5>
        <a:accent6>
          <a:srgbClr val="00B98A"/>
        </a:accent6>
        <a:hlink>
          <a:srgbClr val="0099FF"/>
        </a:hlink>
        <a:folHlink>
          <a:srgbClr val="6600CC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rcholky hor 8">
        <a:dk1>
          <a:srgbClr val="404B3D"/>
        </a:dk1>
        <a:lt1>
          <a:srgbClr val="FFFFFF"/>
        </a:lt1>
        <a:dk2>
          <a:srgbClr val="A7A491"/>
        </a:dk2>
        <a:lt2>
          <a:srgbClr val="CCD0CA"/>
        </a:lt2>
        <a:accent1>
          <a:srgbClr val="33CCCC"/>
        </a:accent1>
        <a:accent2>
          <a:srgbClr val="004E4C"/>
        </a:accent2>
        <a:accent3>
          <a:srgbClr val="D0CFC7"/>
        </a:accent3>
        <a:accent4>
          <a:srgbClr val="DADADA"/>
        </a:accent4>
        <a:accent5>
          <a:srgbClr val="ADE2E2"/>
        </a:accent5>
        <a:accent6>
          <a:srgbClr val="004644"/>
        </a:accent6>
        <a:hlink>
          <a:srgbClr val="477781"/>
        </a:hlink>
        <a:folHlink>
          <a:srgbClr val="85CC74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rcholky hor 9">
        <a:dk1>
          <a:srgbClr val="000000"/>
        </a:dk1>
        <a:lt1>
          <a:srgbClr val="FFFFFF"/>
        </a:lt1>
        <a:dk2>
          <a:srgbClr val="FFFFAF"/>
        </a:dk2>
        <a:lt2>
          <a:srgbClr val="676597"/>
        </a:lt2>
        <a:accent1>
          <a:srgbClr val="66CCFF"/>
        </a:accent1>
        <a:accent2>
          <a:srgbClr val="CCECFF"/>
        </a:accent2>
        <a:accent3>
          <a:srgbClr val="FFFFFF"/>
        </a:accent3>
        <a:accent4>
          <a:srgbClr val="000000"/>
        </a:accent4>
        <a:accent5>
          <a:srgbClr val="B8E2FF"/>
        </a:accent5>
        <a:accent6>
          <a:srgbClr val="B9D6E7"/>
        </a:accent6>
        <a:hlink>
          <a:srgbClr val="6600CC"/>
        </a:hlink>
        <a:folHlink>
          <a:srgbClr val="008080"/>
        </a:folHlink>
      </a:clrScheme>
      <a:clrMap bg1="lt1" tx1="dk1" bg2="lt2" tx2="dk2" accent1="accent1" accent2="accent2" accent3="accent3" accent4="accent4" accent5="accent5" accent6="accent6" hlink="hlink" folHlink="folHlink"/>
    </a:extraClrScheme>
  </a:extraClrSchemeLst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Mountain Top</Template>
  <TotalTime>154</TotalTime>
  <Words>146</Words>
  <Application>Microsoft Office PowerPoint</Application>
  <PresentationFormat>Předvádění na obrazovce (4:3)</PresentationFormat>
  <Paragraphs>87</Paragraphs>
  <Slides>15</Slides>
  <Notes>12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15</vt:i4>
      </vt:variant>
    </vt:vector>
  </HeadingPairs>
  <TitlesOfParts>
    <vt:vector size="16" baseType="lpstr">
      <vt:lpstr>Vrcholky hor</vt:lpstr>
      <vt:lpstr>Biomy </vt:lpstr>
      <vt:lpstr>Biomy</vt:lpstr>
      <vt:lpstr>Biomy</vt:lpstr>
      <vt:lpstr>Biomy</vt:lpstr>
      <vt:lpstr>Biomy</vt:lpstr>
      <vt:lpstr>Snímek 6</vt:lpstr>
      <vt:lpstr>Snímek 7</vt:lpstr>
      <vt:lpstr>Snímek 8</vt:lpstr>
      <vt:lpstr>Snímek 9</vt:lpstr>
      <vt:lpstr>Snímek 10</vt:lpstr>
      <vt:lpstr>Snímek 11</vt:lpstr>
      <vt:lpstr>Snímek 12</vt:lpstr>
      <vt:lpstr>Snímek 13</vt:lpstr>
      <vt:lpstr>Snímek 14</vt:lpstr>
      <vt:lpstr>Zdroje</vt:lpstr>
    </vt:vector>
  </TitlesOfParts>
  <Company>procha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Zrození života  na Zemi</dc:title>
  <dc:creator>procha</dc:creator>
  <cp:lastModifiedBy>jung</cp:lastModifiedBy>
  <cp:revision>23</cp:revision>
  <dcterms:created xsi:type="dcterms:W3CDTF">2012-10-01T16:10:06Z</dcterms:created>
  <dcterms:modified xsi:type="dcterms:W3CDTF">2012-10-04T07:33:22Z</dcterms:modified>
</cp:coreProperties>
</file>