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6" r:id="rId3"/>
    <p:sldId id="271" r:id="rId4"/>
    <p:sldId id="262" r:id="rId5"/>
    <p:sldId id="261" r:id="rId6"/>
    <p:sldId id="269" r:id="rId7"/>
    <p:sldId id="264" r:id="rId8"/>
    <p:sldId id="268" r:id="rId9"/>
    <p:sldId id="288" r:id="rId10"/>
    <p:sldId id="292" r:id="rId11"/>
    <p:sldId id="285" r:id="rId12"/>
    <p:sldId id="301" r:id="rId13"/>
    <p:sldId id="304" r:id="rId14"/>
    <p:sldId id="306" r:id="rId15"/>
    <p:sldId id="307" r:id="rId16"/>
    <p:sldId id="310" r:id="rId17"/>
    <p:sldId id="303" r:id="rId18"/>
    <p:sldId id="312" r:id="rId19"/>
    <p:sldId id="314" r:id="rId20"/>
    <p:sldId id="315" r:id="rId21"/>
    <p:sldId id="313" r:id="rId22"/>
    <p:sldId id="316" r:id="rId23"/>
    <p:sldId id="318" r:id="rId24"/>
    <p:sldId id="319" r:id="rId25"/>
    <p:sldId id="321" r:id="rId26"/>
    <p:sldId id="320" r:id="rId27"/>
    <p:sldId id="322" r:id="rId28"/>
    <p:sldId id="323" r:id="rId29"/>
    <p:sldId id="317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Rg st="1" end="28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8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image" Target="../media/image8.png"/><Relationship Id="rId4" Type="http://schemas.openxmlformats.org/officeDocument/2006/relationships/image" Target="../media/image11.pn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image" Target="../media/image8.png"/><Relationship Id="rId4" Type="http://schemas.openxmlformats.org/officeDocument/2006/relationships/image" Target="../media/image11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image" Target="../media/image8.png"/><Relationship Id="rId4" Type="http://schemas.openxmlformats.org/officeDocument/2006/relationships/image" Target="../media/image11.pn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image" Target="../media/image8.png"/><Relationship Id="rId4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689C6D-215A-4061-950F-D2B50FE031ED}" type="doc">
      <dgm:prSet loTypeId="urn:microsoft.com/office/officeart/2005/8/layout/default#1" loCatId="list" qsTypeId="urn:microsoft.com/office/officeart/2005/8/quickstyle/3d1" qsCatId="3D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6D29609A-A390-414B-A1D1-B8FB6AD99EA0}">
      <dgm:prSet phldrT="[Text]"/>
      <dgm:spPr/>
      <dgm:t>
        <a:bodyPr/>
        <a:lstStyle/>
        <a:p>
          <a:r>
            <a:rPr lang="cs-CZ" dirty="0" smtClean="0"/>
            <a:t>lidnatost</a:t>
          </a:r>
          <a:endParaRPr lang="cs-CZ" dirty="0"/>
        </a:p>
      </dgm:t>
    </dgm:pt>
    <dgm:pt modelId="{A3D5D069-42C6-4C1E-8EB0-CEF123BCDE91}" type="parTrans" cxnId="{5196EA35-6A29-4E52-A33B-F96C5A571BC8}">
      <dgm:prSet/>
      <dgm:spPr/>
      <dgm:t>
        <a:bodyPr/>
        <a:lstStyle/>
        <a:p>
          <a:endParaRPr lang="cs-CZ"/>
        </a:p>
      </dgm:t>
    </dgm:pt>
    <dgm:pt modelId="{886E5966-EE12-4DEE-A867-98153897BF94}" type="sibTrans" cxnId="{5196EA35-6A29-4E52-A33B-F96C5A571BC8}">
      <dgm:prSet/>
      <dgm:spPr/>
      <dgm:t>
        <a:bodyPr/>
        <a:lstStyle/>
        <a:p>
          <a:endParaRPr lang="cs-CZ"/>
        </a:p>
      </dgm:t>
    </dgm:pt>
    <dgm:pt modelId="{0B3179CF-1808-4AF2-9A23-49E161367459}">
      <dgm:prSet phldrT="[Text]"/>
      <dgm:spPr/>
      <dgm:t>
        <a:bodyPr/>
        <a:lstStyle/>
        <a:p>
          <a:r>
            <a:rPr lang="cs-CZ" dirty="0" smtClean="0"/>
            <a:t>rozmístění</a:t>
          </a:r>
          <a:endParaRPr lang="cs-CZ" dirty="0"/>
        </a:p>
      </dgm:t>
    </dgm:pt>
    <dgm:pt modelId="{2D24B58D-ECC0-414F-88E2-1FA26FA49646}" type="parTrans" cxnId="{94808BA0-8424-4195-8501-B82066171913}">
      <dgm:prSet/>
      <dgm:spPr/>
      <dgm:t>
        <a:bodyPr/>
        <a:lstStyle/>
        <a:p>
          <a:endParaRPr lang="cs-CZ"/>
        </a:p>
      </dgm:t>
    </dgm:pt>
    <dgm:pt modelId="{A02524DA-C7FD-4709-B720-3BCFA2DB31B2}" type="sibTrans" cxnId="{94808BA0-8424-4195-8501-B82066171913}">
      <dgm:prSet/>
      <dgm:spPr/>
      <dgm:t>
        <a:bodyPr/>
        <a:lstStyle/>
        <a:p>
          <a:endParaRPr lang="cs-CZ"/>
        </a:p>
      </dgm:t>
    </dgm:pt>
    <dgm:pt modelId="{C68AB37A-53D0-4D22-A99A-2423E0AA25C6}">
      <dgm:prSet phldrT="[Text]"/>
      <dgm:spPr/>
      <dgm:t>
        <a:bodyPr/>
        <a:lstStyle/>
        <a:p>
          <a:r>
            <a:rPr lang="cs-CZ" dirty="0" smtClean="0"/>
            <a:t>přirozená měna</a:t>
          </a:r>
          <a:endParaRPr lang="cs-CZ" dirty="0"/>
        </a:p>
      </dgm:t>
    </dgm:pt>
    <dgm:pt modelId="{D47E6F32-DB4F-489D-820F-1E9BF0BD5FFA}" type="parTrans" cxnId="{553F8FA9-AB7E-44B9-874B-CDAAED1B40E5}">
      <dgm:prSet/>
      <dgm:spPr/>
      <dgm:t>
        <a:bodyPr/>
        <a:lstStyle/>
        <a:p>
          <a:endParaRPr lang="cs-CZ"/>
        </a:p>
      </dgm:t>
    </dgm:pt>
    <dgm:pt modelId="{5150393B-3B97-426F-A538-E72D9244B5D6}" type="sibTrans" cxnId="{553F8FA9-AB7E-44B9-874B-CDAAED1B40E5}">
      <dgm:prSet/>
      <dgm:spPr/>
      <dgm:t>
        <a:bodyPr/>
        <a:lstStyle/>
        <a:p>
          <a:endParaRPr lang="cs-CZ"/>
        </a:p>
      </dgm:t>
    </dgm:pt>
    <dgm:pt modelId="{1BDE75C6-E49C-4C0D-9B54-AB332D07C5E8}">
      <dgm:prSet/>
      <dgm:spPr/>
      <dgm:t>
        <a:bodyPr/>
        <a:lstStyle/>
        <a:p>
          <a:r>
            <a:rPr lang="cs-CZ" dirty="0" smtClean="0"/>
            <a:t>národy</a:t>
          </a:r>
          <a:endParaRPr lang="cs-CZ" dirty="0"/>
        </a:p>
      </dgm:t>
    </dgm:pt>
    <dgm:pt modelId="{E5115DE1-C972-4F14-A74B-1401CCB6B57B}" type="parTrans" cxnId="{27F1A402-1A45-4AF4-AFC7-DC2029A79EB6}">
      <dgm:prSet/>
      <dgm:spPr/>
      <dgm:t>
        <a:bodyPr/>
        <a:lstStyle/>
        <a:p>
          <a:endParaRPr lang="cs-CZ"/>
        </a:p>
      </dgm:t>
    </dgm:pt>
    <dgm:pt modelId="{32D81B97-ED1A-468A-9BC0-2FC6C790C948}" type="sibTrans" cxnId="{27F1A402-1A45-4AF4-AFC7-DC2029A79EB6}">
      <dgm:prSet/>
      <dgm:spPr/>
      <dgm:t>
        <a:bodyPr/>
        <a:lstStyle/>
        <a:p>
          <a:endParaRPr lang="cs-CZ"/>
        </a:p>
      </dgm:t>
    </dgm:pt>
    <dgm:pt modelId="{1EE2DD4F-7CF7-48E0-8C07-1B8F9C6DE597}">
      <dgm:prSet/>
      <dgm:spPr/>
      <dgm:t>
        <a:bodyPr/>
        <a:lstStyle/>
        <a:p>
          <a:r>
            <a:rPr lang="cs-CZ" dirty="0" smtClean="0"/>
            <a:t>jazyky</a:t>
          </a:r>
          <a:endParaRPr lang="cs-CZ" dirty="0"/>
        </a:p>
      </dgm:t>
    </dgm:pt>
    <dgm:pt modelId="{47C13694-4136-4579-9E57-294F80AFBD05}" type="parTrans" cxnId="{E2433681-0A45-475A-B7A4-B987DB1FE173}">
      <dgm:prSet/>
      <dgm:spPr/>
      <dgm:t>
        <a:bodyPr/>
        <a:lstStyle/>
        <a:p>
          <a:endParaRPr lang="cs-CZ"/>
        </a:p>
      </dgm:t>
    </dgm:pt>
    <dgm:pt modelId="{BD2EED37-13E9-4B86-A133-FC27D313D7E9}" type="sibTrans" cxnId="{E2433681-0A45-475A-B7A4-B987DB1FE173}">
      <dgm:prSet/>
      <dgm:spPr/>
      <dgm:t>
        <a:bodyPr/>
        <a:lstStyle/>
        <a:p>
          <a:endParaRPr lang="cs-CZ"/>
        </a:p>
      </dgm:t>
    </dgm:pt>
    <dgm:pt modelId="{53967C97-45EB-4DD3-90B7-0B27D694F559}">
      <dgm:prSet/>
      <dgm:spPr/>
      <dgm:t>
        <a:bodyPr/>
        <a:lstStyle/>
        <a:p>
          <a:r>
            <a:rPr lang="cs-CZ" dirty="0" smtClean="0"/>
            <a:t>náboženství</a:t>
          </a:r>
          <a:endParaRPr lang="cs-CZ" dirty="0"/>
        </a:p>
      </dgm:t>
    </dgm:pt>
    <dgm:pt modelId="{365976D7-5454-40E8-87F5-C8E3C297E915}" type="parTrans" cxnId="{C37A3538-FC00-46BC-8E13-33BB9B2D8D72}">
      <dgm:prSet/>
      <dgm:spPr/>
      <dgm:t>
        <a:bodyPr/>
        <a:lstStyle/>
        <a:p>
          <a:endParaRPr lang="cs-CZ"/>
        </a:p>
      </dgm:t>
    </dgm:pt>
    <dgm:pt modelId="{908CEFEE-78EA-4900-8633-47788A31EF4C}" type="sibTrans" cxnId="{C37A3538-FC00-46BC-8E13-33BB9B2D8D72}">
      <dgm:prSet/>
      <dgm:spPr/>
      <dgm:t>
        <a:bodyPr/>
        <a:lstStyle/>
        <a:p>
          <a:endParaRPr lang="cs-CZ"/>
        </a:p>
      </dgm:t>
    </dgm:pt>
    <dgm:pt modelId="{7064D6C3-D3C5-48BB-ABE8-9B6F4E5F0A72}">
      <dgm:prSet/>
      <dgm:spPr/>
      <dgm:t>
        <a:bodyPr/>
        <a:lstStyle/>
        <a:p>
          <a:r>
            <a:rPr lang="cs-CZ" dirty="0" smtClean="0"/>
            <a:t>migrace</a:t>
          </a:r>
          <a:endParaRPr lang="cs-CZ" dirty="0"/>
        </a:p>
      </dgm:t>
    </dgm:pt>
    <dgm:pt modelId="{E9F36483-EE12-4DB5-841B-1B5B2D6CB4F9}" type="parTrans" cxnId="{92B5A08E-3258-430A-8E36-2CFB1C1400BF}">
      <dgm:prSet/>
      <dgm:spPr/>
      <dgm:t>
        <a:bodyPr/>
        <a:lstStyle/>
        <a:p>
          <a:endParaRPr lang="cs-CZ"/>
        </a:p>
      </dgm:t>
    </dgm:pt>
    <dgm:pt modelId="{845183BE-FF56-4A4D-8C29-228FC3B5F0F6}" type="sibTrans" cxnId="{92B5A08E-3258-430A-8E36-2CFB1C1400BF}">
      <dgm:prSet/>
      <dgm:spPr/>
      <dgm:t>
        <a:bodyPr/>
        <a:lstStyle/>
        <a:p>
          <a:endParaRPr lang="cs-CZ"/>
        </a:p>
      </dgm:t>
    </dgm:pt>
    <dgm:pt modelId="{0E767B01-13C3-462A-A480-36847BE14600}">
      <dgm:prSet/>
      <dgm:spPr/>
      <dgm:t>
        <a:bodyPr/>
        <a:lstStyle/>
        <a:p>
          <a:r>
            <a:rPr lang="cs-CZ" dirty="0" smtClean="0"/>
            <a:t>věk</a:t>
          </a:r>
          <a:endParaRPr lang="cs-CZ" dirty="0"/>
        </a:p>
      </dgm:t>
    </dgm:pt>
    <dgm:pt modelId="{92C6742D-DFB2-40B3-82D6-3A6C77DECC85}" type="parTrans" cxnId="{2BFDAC15-453D-4033-8E79-EFD866503141}">
      <dgm:prSet/>
      <dgm:spPr/>
      <dgm:t>
        <a:bodyPr/>
        <a:lstStyle/>
        <a:p>
          <a:endParaRPr lang="cs-CZ"/>
        </a:p>
      </dgm:t>
    </dgm:pt>
    <dgm:pt modelId="{4B5082E5-F459-432B-955B-08AD14ED6B7B}" type="sibTrans" cxnId="{2BFDAC15-453D-4033-8E79-EFD866503141}">
      <dgm:prSet/>
      <dgm:spPr/>
      <dgm:t>
        <a:bodyPr/>
        <a:lstStyle/>
        <a:p>
          <a:endParaRPr lang="cs-CZ"/>
        </a:p>
      </dgm:t>
    </dgm:pt>
    <dgm:pt modelId="{7EBCF7C0-B995-460D-9CA3-BD8B3E69F3CB}">
      <dgm:prSet/>
      <dgm:spPr/>
      <dgm:t>
        <a:bodyPr/>
        <a:lstStyle/>
        <a:p>
          <a:r>
            <a:rPr lang="cs-CZ" dirty="0" smtClean="0"/>
            <a:t>zaměstnanost</a:t>
          </a:r>
          <a:endParaRPr lang="cs-CZ" dirty="0"/>
        </a:p>
      </dgm:t>
    </dgm:pt>
    <dgm:pt modelId="{B44CE7E5-77A8-4F22-A410-E2F0A808316A}" type="parTrans" cxnId="{27B41021-7BE5-4BD4-B843-369E4414E5DB}">
      <dgm:prSet/>
      <dgm:spPr/>
      <dgm:t>
        <a:bodyPr/>
        <a:lstStyle/>
        <a:p>
          <a:endParaRPr lang="cs-CZ"/>
        </a:p>
      </dgm:t>
    </dgm:pt>
    <dgm:pt modelId="{3AFBB1D1-DB90-4B69-813F-69F79D6CC64B}" type="sibTrans" cxnId="{27B41021-7BE5-4BD4-B843-369E4414E5DB}">
      <dgm:prSet/>
      <dgm:spPr/>
      <dgm:t>
        <a:bodyPr/>
        <a:lstStyle/>
        <a:p>
          <a:endParaRPr lang="cs-CZ"/>
        </a:p>
      </dgm:t>
    </dgm:pt>
    <dgm:pt modelId="{EC946AD9-0CA3-4444-A299-3735452357FC}">
      <dgm:prSet/>
      <dgm:spPr/>
      <dgm:t>
        <a:bodyPr/>
        <a:lstStyle/>
        <a:p>
          <a:r>
            <a:rPr lang="cs-CZ" dirty="0" smtClean="0"/>
            <a:t>výživa</a:t>
          </a:r>
          <a:endParaRPr lang="cs-CZ" dirty="0"/>
        </a:p>
      </dgm:t>
    </dgm:pt>
    <dgm:pt modelId="{B9190A19-CEA3-4D43-996A-53F74EB83307}" type="parTrans" cxnId="{3EC3097B-3055-4F11-B216-5684F7B173A9}">
      <dgm:prSet/>
      <dgm:spPr/>
      <dgm:t>
        <a:bodyPr/>
        <a:lstStyle/>
        <a:p>
          <a:endParaRPr lang="cs-CZ"/>
        </a:p>
      </dgm:t>
    </dgm:pt>
    <dgm:pt modelId="{F4E4AC8B-3E09-4622-A368-DD5DD20AE7FD}" type="sibTrans" cxnId="{3EC3097B-3055-4F11-B216-5684F7B173A9}">
      <dgm:prSet/>
      <dgm:spPr/>
      <dgm:t>
        <a:bodyPr/>
        <a:lstStyle/>
        <a:p>
          <a:endParaRPr lang="cs-CZ"/>
        </a:p>
      </dgm:t>
    </dgm:pt>
    <dgm:pt modelId="{8CABA663-F140-4381-A837-528457B523EF}">
      <dgm:prSet/>
      <dgm:spPr/>
      <dgm:t>
        <a:bodyPr/>
        <a:lstStyle/>
        <a:p>
          <a:r>
            <a:rPr lang="cs-CZ" dirty="0" smtClean="0"/>
            <a:t>lidské rasy</a:t>
          </a:r>
          <a:endParaRPr lang="cs-CZ" dirty="0"/>
        </a:p>
      </dgm:t>
    </dgm:pt>
    <dgm:pt modelId="{EE0C9CAE-6B9F-40BA-9F5D-9FA192A2583E}" type="sibTrans" cxnId="{3D36074A-B81B-4635-9A83-7B935C07F261}">
      <dgm:prSet/>
      <dgm:spPr/>
      <dgm:t>
        <a:bodyPr/>
        <a:lstStyle/>
        <a:p>
          <a:endParaRPr lang="cs-CZ"/>
        </a:p>
      </dgm:t>
    </dgm:pt>
    <dgm:pt modelId="{1C54E34D-E3D9-4C65-BD2A-42EED59508D1}" type="parTrans" cxnId="{3D36074A-B81B-4635-9A83-7B935C07F261}">
      <dgm:prSet/>
      <dgm:spPr/>
      <dgm:t>
        <a:bodyPr/>
        <a:lstStyle/>
        <a:p>
          <a:endParaRPr lang="cs-CZ"/>
        </a:p>
      </dgm:t>
    </dgm:pt>
    <dgm:pt modelId="{1E8D236F-3381-450A-8AC6-8A58F9383057}">
      <dgm:prSet/>
      <dgm:spPr/>
      <dgm:t>
        <a:bodyPr/>
        <a:lstStyle/>
        <a:p>
          <a:r>
            <a:rPr lang="cs-CZ" dirty="0" smtClean="0"/>
            <a:t>pohlaví</a:t>
          </a:r>
          <a:endParaRPr lang="cs-CZ" dirty="0"/>
        </a:p>
      </dgm:t>
    </dgm:pt>
    <dgm:pt modelId="{2B781FFA-E304-42B3-A887-AF9EDCEA7779}" type="parTrans" cxnId="{27ED84F4-B490-420A-A4F6-6BE26392A0A7}">
      <dgm:prSet/>
      <dgm:spPr/>
      <dgm:t>
        <a:bodyPr/>
        <a:lstStyle/>
        <a:p>
          <a:endParaRPr lang="cs-CZ"/>
        </a:p>
      </dgm:t>
    </dgm:pt>
    <dgm:pt modelId="{D376DCC2-24D7-4A93-A805-643B767571F4}" type="sibTrans" cxnId="{27ED84F4-B490-420A-A4F6-6BE26392A0A7}">
      <dgm:prSet/>
      <dgm:spPr/>
      <dgm:t>
        <a:bodyPr/>
        <a:lstStyle/>
        <a:p>
          <a:endParaRPr lang="cs-CZ"/>
        </a:p>
      </dgm:t>
    </dgm:pt>
    <dgm:pt modelId="{3C5A676D-11A3-40AD-B0C0-98AA55E96A4D}" type="pres">
      <dgm:prSet presAssocID="{7D689C6D-215A-4061-950F-D2B50FE031ED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33118F3-006D-4DE0-85D7-BEF5B6ED5873}" type="pres">
      <dgm:prSet presAssocID="{6D29609A-A390-414B-A1D1-B8FB6AD99EA0}" presName="node" presStyleLbl="node1" presStyleIdx="0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37F170-9829-48EA-8EBA-6F9CF988D086}" type="pres">
      <dgm:prSet presAssocID="{886E5966-EE12-4DEE-A867-98153897BF94}" presName="sibTrans" presStyleCnt="0"/>
      <dgm:spPr/>
    </dgm:pt>
    <dgm:pt modelId="{7685899C-38FE-4CB4-8B7F-2C3F43DD35D1}" type="pres">
      <dgm:prSet presAssocID="{0B3179CF-1808-4AF2-9A23-49E161367459}" presName="node" presStyleLbl="node1" presStyleIdx="1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3257FC-53A7-41E2-A65B-84FCEABD6802}" type="pres">
      <dgm:prSet presAssocID="{A02524DA-C7FD-4709-B720-3BCFA2DB31B2}" presName="sibTrans" presStyleCnt="0"/>
      <dgm:spPr/>
    </dgm:pt>
    <dgm:pt modelId="{D130A27F-5689-4129-A5C8-1E2E8D1BAED4}" type="pres">
      <dgm:prSet presAssocID="{C68AB37A-53D0-4D22-A99A-2423E0AA25C6}" presName="node" presStyleLbl="node1" presStyleIdx="2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C5A7A6-39BB-4862-9179-92A64503AD24}" type="pres">
      <dgm:prSet presAssocID="{5150393B-3B97-426F-A538-E72D9244B5D6}" presName="sibTrans" presStyleCnt="0"/>
      <dgm:spPr/>
    </dgm:pt>
    <dgm:pt modelId="{D9A0A614-79EC-42F7-A674-B82117D4894F}" type="pres">
      <dgm:prSet presAssocID="{8CABA663-F140-4381-A837-528457B523EF}" presName="node" presStyleLbl="node1" presStyleIdx="3" presStyleCnt="12" custLinFactNeighborX="9234" custLinFactNeighborY="33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AD23F2-1FB6-4CB6-A59B-48DBACFA1E36}" type="pres">
      <dgm:prSet presAssocID="{EE0C9CAE-6B9F-40BA-9F5D-9FA192A2583E}" presName="sibTrans" presStyleCnt="0"/>
      <dgm:spPr/>
    </dgm:pt>
    <dgm:pt modelId="{327274FD-849A-4253-A88C-49EA9C8EC748}" type="pres">
      <dgm:prSet presAssocID="{1BDE75C6-E49C-4C0D-9B54-AB332D07C5E8}" presName="node" presStyleLbl="node1" presStyleIdx="4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9480DF-7708-4F28-AB36-28724565F072}" type="pres">
      <dgm:prSet presAssocID="{32D81B97-ED1A-468A-9BC0-2FC6C790C948}" presName="sibTrans" presStyleCnt="0"/>
      <dgm:spPr/>
    </dgm:pt>
    <dgm:pt modelId="{69BA46AD-DF0A-4BBD-9AEE-440738E97DD1}" type="pres">
      <dgm:prSet presAssocID="{1EE2DD4F-7CF7-48E0-8C07-1B8F9C6DE597}" presName="node" presStyleLbl="node1" presStyleIdx="5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C5E5AD-97B1-468F-8689-E19F00FEE7F1}" type="pres">
      <dgm:prSet presAssocID="{BD2EED37-13E9-4B86-A133-FC27D313D7E9}" presName="sibTrans" presStyleCnt="0"/>
      <dgm:spPr/>
    </dgm:pt>
    <dgm:pt modelId="{12A3D154-DC56-44D7-ADBF-D1C4D58ED58A}" type="pres">
      <dgm:prSet presAssocID="{53967C97-45EB-4DD3-90B7-0B27D694F559}" presName="node" presStyleLbl="node1" presStyleIdx="6" presStyleCnt="12" custLinFactNeighborX="-1235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B9CFCC-83C0-4F3A-B471-7A937CB85CDA}" type="pres">
      <dgm:prSet presAssocID="{908CEFEE-78EA-4900-8633-47788A31EF4C}" presName="sibTrans" presStyleCnt="0"/>
      <dgm:spPr/>
    </dgm:pt>
    <dgm:pt modelId="{BC96A9CA-1CEB-4AF6-A87C-FBD3AB402411}" type="pres">
      <dgm:prSet presAssocID="{7064D6C3-D3C5-48BB-ABE8-9B6F4E5F0A72}" presName="node" presStyleLbl="node1" presStyleIdx="7" presStyleCnt="12" custLinFactNeighborX="-2060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FAE7CC-78BC-43D4-AB69-7D7DF2438182}" type="pres">
      <dgm:prSet presAssocID="{845183BE-FF56-4A4D-8C29-228FC3B5F0F6}" presName="sibTrans" presStyleCnt="0"/>
      <dgm:spPr/>
    </dgm:pt>
    <dgm:pt modelId="{802AFF8F-A710-40F3-A00D-100F373737B8}" type="pres">
      <dgm:prSet presAssocID="{0E767B01-13C3-462A-A480-36847BE14600}" presName="node" presStyleLbl="node1" presStyleIdx="8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7449AA-C368-4B37-B1BC-B8324ED21AA6}" type="pres">
      <dgm:prSet presAssocID="{4B5082E5-F459-432B-955B-08AD14ED6B7B}" presName="sibTrans" presStyleCnt="0"/>
      <dgm:spPr/>
    </dgm:pt>
    <dgm:pt modelId="{D5B814DB-2B46-4BBC-98D8-8038F299A82F}" type="pres">
      <dgm:prSet presAssocID="{1E8D236F-3381-450A-8AC6-8A58F9383057}" presName="node" presStyleLbl="node1" presStyleIdx="9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54AA83-F239-46A8-9A87-1EB1FB0B79F9}" type="pres">
      <dgm:prSet presAssocID="{D376DCC2-24D7-4A93-A805-643B767571F4}" presName="sibTrans" presStyleCnt="0"/>
      <dgm:spPr/>
    </dgm:pt>
    <dgm:pt modelId="{8C8086F4-EA7A-4DA8-B360-C7A5B3E6375F}" type="pres">
      <dgm:prSet presAssocID="{7EBCF7C0-B995-460D-9CA3-BD8B3E69F3CB}" presName="node" presStyleLbl="node1" presStyleIdx="10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DB8853-AB58-43AB-A5CF-0A1BC771C5FE}" type="pres">
      <dgm:prSet presAssocID="{3AFBB1D1-DB90-4B69-813F-69F79D6CC64B}" presName="sibTrans" presStyleCnt="0"/>
      <dgm:spPr/>
    </dgm:pt>
    <dgm:pt modelId="{BAA9C6B7-595A-4370-8301-2396CE27676B}" type="pres">
      <dgm:prSet presAssocID="{EC946AD9-0CA3-4444-A299-3735452357FC}" presName="node" presStyleLbl="node1" presStyleIdx="11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C332699-1B14-4716-A3A5-BE4F635C73DA}" type="presOf" srcId="{7D689C6D-215A-4061-950F-D2B50FE031ED}" destId="{3C5A676D-11A3-40AD-B0C0-98AA55E96A4D}" srcOrd="0" destOrd="0" presId="urn:microsoft.com/office/officeart/2005/8/layout/default#1"/>
    <dgm:cxn modelId="{5196EA35-6A29-4E52-A33B-F96C5A571BC8}" srcId="{7D689C6D-215A-4061-950F-D2B50FE031ED}" destId="{6D29609A-A390-414B-A1D1-B8FB6AD99EA0}" srcOrd="0" destOrd="0" parTransId="{A3D5D069-42C6-4C1E-8EB0-CEF123BCDE91}" sibTransId="{886E5966-EE12-4DEE-A867-98153897BF94}"/>
    <dgm:cxn modelId="{2BFDAC15-453D-4033-8E79-EFD866503141}" srcId="{7D689C6D-215A-4061-950F-D2B50FE031ED}" destId="{0E767B01-13C3-462A-A480-36847BE14600}" srcOrd="8" destOrd="0" parTransId="{92C6742D-DFB2-40B3-82D6-3A6C77DECC85}" sibTransId="{4B5082E5-F459-432B-955B-08AD14ED6B7B}"/>
    <dgm:cxn modelId="{94808BA0-8424-4195-8501-B82066171913}" srcId="{7D689C6D-215A-4061-950F-D2B50FE031ED}" destId="{0B3179CF-1808-4AF2-9A23-49E161367459}" srcOrd="1" destOrd="0" parTransId="{2D24B58D-ECC0-414F-88E2-1FA26FA49646}" sibTransId="{A02524DA-C7FD-4709-B720-3BCFA2DB31B2}"/>
    <dgm:cxn modelId="{A6E48A2D-0809-4E9C-A2DA-4D02E755CB94}" type="presOf" srcId="{8CABA663-F140-4381-A837-528457B523EF}" destId="{D9A0A614-79EC-42F7-A674-B82117D4894F}" srcOrd="0" destOrd="0" presId="urn:microsoft.com/office/officeart/2005/8/layout/default#1"/>
    <dgm:cxn modelId="{3C0822F7-D8CD-4872-84D5-E34632DDAE60}" type="presOf" srcId="{1EE2DD4F-7CF7-48E0-8C07-1B8F9C6DE597}" destId="{69BA46AD-DF0A-4BBD-9AEE-440738E97DD1}" srcOrd="0" destOrd="0" presId="urn:microsoft.com/office/officeart/2005/8/layout/default#1"/>
    <dgm:cxn modelId="{063B9198-C293-4885-8C78-25117086E0F5}" type="presOf" srcId="{0B3179CF-1808-4AF2-9A23-49E161367459}" destId="{7685899C-38FE-4CB4-8B7F-2C3F43DD35D1}" srcOrd="0" destOrd="0" presId="urn:microsoft.com/office/officeart/2005/8/layout/default#1"/>
    <dgm:cxn modelId="{553F8FA9-AB7E-44B9-874B-CDAAED1B40E5}" srcId="{7D689C6D-215A-4061-950F-D2B50FE031ED}" destId="{C68AB37A-53D0-4D22-A99A-2423E0AA25C6}" srcOrd="2" destOrd="0" parTransId="{D47E6F32-DB4F-489D-820F-1E9BF0BD5FFA}" sibTransId="{5150393B-3B97-426F-A538-E72D9244B5D6}"/>
    <dgm:cxn modelId="{C37A3538-FC00-46BC-8E13-33BB9B2D8D72}" srcId="{7D689C6D-215A-4061-950F-D2B50FE031ED}" destId="{53967C97-45EB-4DD3-90B7-0B27D694F559}" srcOrd="6" destOrd="0" parTransId="{365976D7-5454-40E8-87F5-C8E3C297E915}" sibTransId="{908CEFEE-78EA-4900-8633-47788A31EF4C}"/>
    <dgm:cxn modelId="{92B5A08E-3258-430A-8E36-2CFB1C1400BF}" srcId="{7D689C6D-215A-4061-950F-D2B50FE031ED}" destId="{7064D6C3-D3C5-48BB-ABE8-9B6F4E5F0A72}" srcOrd="7" destOrd="0" parTransId="{E9F36483-EE12-4DB5-841B-1B5B2D6CB4F9}" sibTransId="{845183BE-FF56-4A4D-8C29-228FC3B5F0F6}"/>
    <dgm:cxn modelId="{34FE9F40-55B7-4F47-A574-E13F6FC64F72}" type="presOf" srcId="{C68AB37A-53D0-4D22-A99A-2423E0AA25C6}" destId="{D130A27F-5689-4129-A5C8-1E2E8D1BAED4}" srcOrd="0" destOrd="0" presId="urn:microsoft.com/office/officeart/2005/8/layout/default#1"/>
    <dgm:cxn modelId="{A40CD3A1-7AC9-4CCB-B04F-E39581116645}" type="presOf" srcId="{7064D6C3-D3C5-48BB-ABE8-9B6F4E5F0A72}" destId="{BC96A9CA-1CEB-4AF6-A87C-FBD3AB402411}" srcOrd="0" destOrd="0" presId="urn:microsoft.com/office/officeart/2005/8/layout/default#1"/>
    <dgm:cxn modelId="{34794073-5DB8-4376-81FD-62C5580AE56C}" type="presOf" srcId="{53967C97-45EB-4DD3-90B7-0B27D694F559}" destId="{12A3D154-DC56-44D7-ADBF-D1C4D58ED58A}" srcOrd="0" destOrd="0" presId="urn:microsoft.com/office/officeart/2005/8/layout/default#1"/>
    <dgm:cxn modelId="{3D36074A-B81B-4635-9A83-7B935C07F261}" srcId="{7D689C6D-215A-4061-950F-D2B50FE031ED}" destId="{8CABA663-F140-4381-A837-528457B523EF}" srcOrd="3" destOrd="0" parTransId="{1C54E34D-E3D9-4C65-BD2A-42EED59508D1}" sibTransId="{EE0C9CAE-6B9F-40BA-9F5D-9FA192A2583E}"/>
    <dgm:cxn modelId="{DB7A5212-EFBE-4E10-9D8B-6AA4B2ADBCA2}" type="presOf" srcId="{6D29609A-A390-414B-A1D1-B8FB6AD99EA0}" destId="{A33118F3-006D-4DE0-85D7-BEF5B6ED5873}" srcOrd="0" destOrd="0" presId="urn:microsoft.com/office/officeart/2005/8/layout/default#1"/>
    <dgm:cxn modelId="{739C1332-8E39-4EF1-895C-828FC6BA0B63}" type="presOf" srcId="{1BDE75C6-E49C-4C0D-9B54-AB332D07C5E8}" destId="{327274FD-849A-4253-A88C-49EA9C8EC748}" srcOrd="0" destOrd="0" presId="urn:microsoft.com/office/officeart/2005/8/layout/default#1"/>
    <dgm:cxn modelId="{E2433681-0A45-475A-B7A4-B987DB1FE173}" srcId="{7D689C6D-215A-4061-950F-D2B50FE031ED}" destId="{1EE2DD4F-7CF7-48E0-8C07-1B8F9C6DE597}" srcOrd="5" destOrd="0" parTransId="{47C13694-4136-4579-9E57-294F80AFBD05}" sibTransId="{BD2EED37-13E9-4B86-A133-FC27D313D7E9}"/>
    <dgm:cxn modelId="{564DA171-EAF7-4055-B9E2-2DFA72CC106E}" type="presOf" srcId="{EC946AD9-0CA3-4444-A299-3735452357FC}" destId="{BAA9C6B7-595A-4370-8301-2396CE27676B}" srcOrd="0" destOrd="0" presId="urn:microsoft.com/office/officeart/2005/8/layout/default#1"/>
    <dgm:cxn modelId="{3D6F8795-E75F-4702-BE0B-A3D0B8B9C2F3}" type="presOf" srcId="{7EBCF7C0-B995-460D-9CA3-BD8B3E69F3CB}" destId="{8C8086F4-EA7A-4DA8-B360-C7A5B3E6375F}" srcOrd="0" destOrd="0" presId="urn:microsoft.com/office/officeart/2005/8/layout/default#1"/>
    <dgm:cxn modelId="{3EC3097B-3055-4F11-B216-5684F7B173A9}" srcId="{7D689C6D-215A-4061-950F-D2B50FE031ED}" destId="{EC946AD9-0CA3-4444-A299-3735452357FC}" srcOrd="11" destOrd="0" parTransId="{B9190A19-CEA3-4D43-996A-53F74EB83307}" sibTransId="{F4E4AC8B-3E09-4622-A368-DD5DD20AE7FD}"/>
    <dgm:cxn modelId="{27F1A402-1A45-4AF4-AFC7-DC2029A79EB6}" srcId="{7D689C6D-215A-4061-950F-D2B50FE031ED}" destId="{1BDE75C6-E49C-4C0D-9B54-AB332D07C5E8}" srcOrd="4" destOrd="0" parTransId="{E5115DE1-C972-4F14-A74B-1401CCB6B57B}" sibTransId="{32D81B97-ED1A-468A-9BC0-2FC6C790C948}"/>
    <dgm:cxn modelId="{937EDDEC-8189-4D47-9776-31801F259082}" type="presOf" srcId="{1E8D236F-3381-450A-8AC6-8A58F9383057}" destId="{D5B814DB-2B46-4BBC-98D8-8038F299A82F}" srcOrd="0" destOrd="0" presId="urn:microsoft.com/office/officeart/2005/8/layout/default#1"/>
    <dgm:cxn modelId="{27B41021-7BE5-4BD4-B843-369E4414E5DB}" srcId="{7D689C6D-215A-4061-950F-D2B50FE031ED}" destId="{7EBCF7C0-B995-460D-9CA3-BD8B3E69F3CB}" srcOrd="10" destOrd="0" parTransId="{B44CE7E5-77A8-4F22-A410-E2F0A808316A}" sibTransId="{3AFBB1D1-DB90-4B69-813F-69F79D6CC64B}"/>
    <dgm:cxn modelId="{27ED84F4-B490-420A-A4F6-6BE26392A0A7}" srcId="{7D689C6D-215A-4061-950F-D2B50FE031ED}" destId="{1E8D236F-3381-450A-8AC6-8A58F9383057}" srcOrd="9" destOrd="0" parTransId="{2B781FFA-E304-42B3-A887-AF9EDCEA7779}" sibTransId="{D376DCC2-24D7-4A93-A805-643B767571F4}"/>
    <dgm:cxn modelId="{B9C76D5F-79BC-4A42-8797-400498C4D285}" type="presOf" srcId="{0E767B01-13C3-462A-A480-36847BE14600}" destId="{802AFF8F-A710-40F3-A00D-100F373737B8}" srcOrd="0" destOrd="0" presId="urn:microsoft.com/office/officeart/2005/8/layout/default#1"/>
    <dgm:cxn modelId="{EBB9516F-8D19-4C6C-8C79-BE86975CEA5A}" type="presParOf" srcId="{3C5A676D-11A3-40AD-B0C0-98AA55E96A4D}" destId="{A33118F3-006D-4DE0-85D7-BEF5B6ED5873}" srcOrd="0" destOrd="0" presId="urn:microsoft.com/office/officeart/2005/8/layout/default#1"/>
    <dgm:cxn modelId="{0344E138-6C04-44F9-90FC-74E5AE2690F5}" type="presParOf" srcId="{3C5A676D-11A3-40AD-B0C0-98AA55E96A4D}" destId="{ED37F170-9829-48EA-8EBA-6F9CF988D086}" srcOrd="1" destOrd="0" presId="urn:microsoft.com/office/officeart/2005/8/layout/default#1"/>
    <dgm:cxn modelId="{341A16BC-F127-4037-BD03-FC88367EB2B3}" type="presParOf" srcId="{3C5A676D-11A3-40AD-B0C0-98AA55E96A4D}" destId="{7685899C-38FE-4CB4-8B7F-2C3F43DD35D1}" srcOrd="2" destOrd="0" presId="urn:microsoft.com/office/officeart/2005/8/layout/default#1"/>
    <dgm:cxn modelId="{10B05E66-3F8E-4CFA-8F20-AF784F1DE7C6}" type="presParOf" srcId="{3C5A676D-11A3-40AD-B0C0-98AA55E96A4D}" destId="{853257FC-53A7-41E2-A65B-84FCEABD6802}" srcOrd="3" destOrd="0" presId="urn:microsoft.com/office/officeart/2005/8/layout/default#1"/>
    <dgm:cxn modelId="{BA34F0D6-EB03-45E3-AB68-3C10F30D984B}" type="presParOf" srcId="{3C5A676D-11A3-40AD-B0C0-98AA55E96A4D}" destId="{D130A27F-5689-4129-A5C8-1E2E8D1BAED4}" srcOrd="4" destOrd="0" presId="urn:microsoft.com/office/officeart/2005/8/layout/default#1"/>
    <dgm:cxn modelId="{90A7CD65-AA6B-43B8-B5D2-2474A6046E90}" type="presParOf" srcId="{3C5A676D-11A3-40AD-B0C0-98AA55E96A4D}" destId="{7AC5A7A6-39BB-4862-9179-92A64503AD24}" srcOrd="5" destOrd="0" presId="urn:microsoft.com/office/officeart/2005/8/layout/default#1"/>
    <dgm:cxn modelId="{2632B93B-1F88-4E25-BC56-F888768DF5D4}" type="presParOf" srcId="{3C5A676D-11A3-40AD-B0C0-98AA55E96A4D}" destId="{D9A0A614-79EC-42F7-A674-B82117D4894F}" srcOrd="6" destOrd="0" presId="urn:microsoft.com/office/officeart/2005/8/layout/default#1"/>
    <dgm:cxn modelId="{FFAB0BD0-4B25-4A4F-8300-25A59A46DF9B}" type="presParOf" srcId="{3C5A676D-11A3-40AD-B0C0-98AA55E96A4D}" destId="{A2AD23F2-1FB6-4CB6-A59B-48DBACFA1E36}" srcOrd="7" destOrd="0" presId="urn:microsoft.com/office/officeart/2005/8/layout/default#1"/>
    <dgm:cxn modelId="{9E96756B-DC45-4E18-9125-ED8F4D2D7123}" type="presParOf" srcId="{3C5A676D-11A3-40AD-B0C0-98AA55E96A4D}" destId="{327274FD-849A-4253-A88C-49EA9C8EC748}" srcOrd="8" destOrd="0" presId="urn:microsoft.com/office/officeart/2005/8/layout/default#1"/>
    <dgm:cxn modelId="{377113EB-9F26-4A6D-A72B-32B51F78495C}" type="presParOf" srcId="{3C5A676D-11A3-40AD-B0C0-98AA55E96A4D}" destId="{BF9480DF-7708-4F28-AB36-28724565F072}" srcOrd="9" destOrd="0" presId="urn:microsoft.com/office/officeart/2005/8/layout/default#1"/>
    <dgm:cxn modelId="{B1E69F72-25F6-440B-9285-6D3FB7716A7E}" type="presParOf" srcId="{3C5A676D-11A3-40AD-B0C0-98AA55E96A4D}" destId="{69BA46AD-DF0A-4BBD-9AEE-440738E97DD1}" srcOrd="10" destOrd="0" presId="urn:microsoft.com/office/officeart/2005/8/layout/default#1"/>
    <dgm:cxn modelId="{28AEA72E-B042-4D3B-9382-57488528E87E}" type="presParOf" srcId="{3C5A676D-11A3-40AD-B0C0-98AA55E96A4D}" destId="{38C5E5AD-97B1-468F-8689-E19F00FEE7F1}" srcOrd="11" destOrd="0" presId="urn:microsoft.com/office/officeart/2005/8/layout/default#1"/>
    <dgm:cxn modelId="{233F4F64-C431-4396-AFD7-A4F4BC6F3E0C}" type="presParOf" srcId="{3C5A676D-11A3-40AD-B0C0-98AA55E96A4D}" destId="{12A3D154-DC56-44D7-ADBF-D1C4D58ED58A}" srcOrd="12" destOrd="0" presId="urn:microsoft.com/office/officeart/2005/8/layout/default#1"/>
    <dgm:cxn modelId="{C5D09338-069C-4392-9DE3-910C6536A0F0}" type="presParOf" srcId="{3C5A676D-11A3-40AD-B0C0-98AA55E96A4D}" destId="{E9B9CFCC-83C0-4F3A-B471-7A937CB85CDA}" srcOrd="13" destOrd="0" presId="urn:microsoft.com/office/officeart/2005/8/layout/default#1"/>
    <dgm:cxn modelId="{295D404F-A80D-4E74-AC96-82660A306901}" type="presParOf" srcId="{3C5A676D-11A3-40AD-B0C0-98AA55E96A4D}" destId="{BC96A9CA-1CEB-4AF6-A87C-FBD3AB402411}" srcOrd="14" destOrd="0" presId="urn:microsoft.com/office/officeart/2005/8/layout/default#1"/>
    <dgm:cxn modelId="{09F8BA21-8848-4674-BC9D-0D99D3F4120B}" type="presParOf" srcId="{3C5A676D-11A3-40AD-B0C0-98AA55E96A4D}" destId="{C7FAE7CC-78BC-43D4-AB69-7D7DF2438182}" srcOrd="15" destOrd="0" presId="urn:microsoft.com/office/officeart/2005/8/layout/default#1"/>
    <dgm:cxn modelId="{C7776400-7CF3-41CD-90ED-8229E8FFA967}" type="presParOf" srcId="{3C5A676D-11A3-40AD-B0C0-98AA55E96A4D}" destId="{802AFF8F-A710-40F3-A00D-100F373737B8}" srcOrd="16" destOrd="0" presId="urn:microsoft.com/office/officeart/2005/8/layout/default#1"/>
    <dgm:cxn modelId="{644E4B6F-E7D2-405A-BE82-86037DD16278}" type="presParOf" srcId="{3C5A676D-11A3-40AD-B0C0-98AA55E96A4D}" destId="{9D7449AA-C368-4B37-B1BC-B8324ED21AA6}" srcOrd="17" destOrd="0" presId="urn:microsoft.com/office/officeart/2005/8/layout/default#1"/>
    <dgm:cxn modelId="{8025371C-CD95-4B7B-89E3-EB767C0F8DCF}" type="presParOf" srcId="{3C5A676D-11A3-40AD-B0C0-98AA55E96A4D}" destId="{D5B814DB-2B46-4BBC-98D8-8038F299A82F}" srcOrd="18" destOrd="0" presId="urn:microsoft.com/office/officeart/2005/8/layout/default#1"/>
    <dgm:cxn modelId="{5E53E6A8-0A31-4F0C-BCC7-3861E2EFB0B3}" type="presParOf" srcId="{3C5A676D-11A3-40AD-B0C0-98AA55E96A4D}" destId="{0254AA83-F239-46A8-9A87-1EB1FB0B79F9}" srcOrd="19" destOrd="0" presId="urn:microsoft.com/office/officeart/2005/8/layout/default#1"/>
    <dgm:cxn modelId="{4E0A3A7B-A1F1-426E-BD7C-8872413BBAF0}" type="presParOf" srcId="{3C5A676D-11A3-40AD-B0C0-98AA55E96A4D}" destId="{8C8086F4-EA7A-4DA8-B360-C7A5B3E6375F}" srcOrd="20" destOrd="0" presId="urn:microsoft.com/office/officeart/2005/8/layout/default#1"/>
    <dgm:cxn modelId="{BA5E10DD-E6AA-4935-B422-6F728F4FD384}" type="presParOf" srcId="{3C5A676D-11A3-40AD-B0C0-98AA55E96A4D}" destId="{7CDB8853-AB58-43AB-A5CF-0A1BC771C5FE}" srcOrd="21" destOrd="0" presId="urn:microsoft.com/office/officeart/2005/8/layout/default#1"/>
    <dgm:cxn modelId="{35E4F3A4-EB0F-4933-8681-41073F3BB2FF}" type="presParOf" srcId="{3C5A676D-11A3-40AD-B0C0-98AA55E96A4D}" destId="{BAA9C6B7-595A-4370-8301-2396CE27676B}" srcOrd="22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BA926BE-502D-48DA-AB42-E7F1FEE8AA4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9308034-4CE8-46B0-BF5A-709170B88FA7}">
      <dgm:prSet phldrT="[Text]"/>
      <dgm:spPr>
        <a:solidFill>
          <a:schemeClr val="tx2">
            <a:lumMod val="20000"/>
            <a:lumOff val="80000"/>
          </a:schemeClr>
        </a:solidFill>
        <a:ln>
          <a:solidFill>
            <a:schemeClr val="bg1"/>
          </a:solidFill>
        </a:ln>
      </dgm:spPr>
      <dgm:t>
        <a:bodyPr/>
        <a:lstStyle/>
        <a:p>
          <a:endParaRPr lang="cs-CZ" dirty="0"/>
        </a:p>
      </dgm:t>
    </dgm:pt>
    <dgm:pt modelId="{012A25B8-746C-455D-B7F0-C1E35DAEE9AD}" type="parTrans" cxnId="{F97275F2-AF46-455B-B40D-3C4AC8328B69}">
      <dgm:prSet/>
      <dgm:spPr/>
      <dgm:t>
        <a:bodyPr/>
        <a:lstStyle/>
        <a:p>
          <a:endParaRPr lang="cs-CZ"/>
        </a:p>
      </dgm:t>
    </dgm:pt>
    <dgm:pt modelId="{517F8B2D-BFCA-4949-A611-752C32669A23}" type="sibTrans" cxnId="{F97275F2-AF46-455B-B40D-3C4AC8328B69}">
      <dgm:prSet/>
      <dgm:spPr/>
      <dgm:t>
        <a:bodyPr/>
        <a:lstStyle/>
        <a:p>
          <a:endParaRPr lang="cs-CZ"/>
        </a:p>
      </dgm:t>
    </dgm:pt>
    <dgm:pt modelId="{BA4829C3-C8AE-4146-BC27-4D44D98BC706}">
      <dgm:prSet phldrT="[Text]"/>
      <dgm:spPr>
        <a:solidFill>
          <a:schemeClr val="tx2">
            <a:lumMod val="20000"/>
            <a:lumOff val="80000"/>
          </a:schemeClr>
        </a:solidFill>
        <a:ln>
          <a:solidFill>
            <a:schemeClr val="bg1"/>
          </a:solidFill>
        </a:ln>
      </dgm:spPr>
      <dgm:t>
        <a:bodyPr/>
        <a:lstStyle/>
        <a:p>
          <a:endParaRPr lang="cs-CZ" dirty="0"/>
        </a:p>
      </dgm:t>
    </dgm:pt>
    <dgm:pt modelId="{6FFA177A-1143-4675-88A2-B78B294095C7}" type="parTrans" cxnId="{015773DE-9316-44F4-B5C4-0FFF0E18B6DA}">
      <dgm:prSet/>
      <dgm:spPr/>
      <dgm:t>
        <a:bodyPr/>
        <a:lstStyle/>
        <a:p>
          <a:endParaRPr lang="cs-CZ"/>
        </a:p>
      </dgm:t>
    </dgm:pt>
    <dgm:pt modelId="{899C009F-3EED-4D42-BA6F-E3F01A54F8FC}" type="sibTrans" cxnId="{015773DE-9316-44F4-B5C4-0FFF0E18B6DA}">
      <dgm:prSet/>
      <dgm:spPr/>
      <dgm:t>
        <a:bodyPr/>
        <a:lstStyle/>
        <a:p>
          <a:endParaRPr lang="cs-CZ"/>
        </a:p>
      </dgm:t>
    </dgm:pt>
    <dgm:pt modelId="{ECE6935A-8D64-43A4-B9D0-76FF812B930E}">
      <dgm:prSet phldrT="[Text]"/>
      <dgm:spPr>
        <a:solidFill>
          <a:schemeClr val="tx2">
            <a:lumMod val="20000"/>
            <a:lumOff val="80000"/>
          </a:schemeClr>
        </a:solidFill>
        <a:ln>
          <a:solidFill>
            <a:schemeClr val="bg1"/>
          </a:solidFill>
        </a:ln>
      </dgm:spPr>
      <dgm:t>
        <a:bodyPr/>
        <a:lstStyle/>
        <a:p>
          <a:endParaRPr lang="cs-CZ" dirty="0"/>
        </a:p>
      </dgm:t>
    </dgm:pt>
    <dgm:pt modelId="{F95B1E37-8FB0-4B5F-9F80-54D2667E2C7D}" type="parTrans" cxnId="{1CB0E66D-07BD-48B6-B6FB-109B4E3742CA}">
      <dgm:prSet/>
      <dgm:spPr/>
      <dgm:t>
        <a:bodyPr/>
        <a:lstStyle/>
        <a:p>
          <a:endParaRPr lang="cs-CZ"/>
        </a:p>
      </dgm:t>
    </dgm:pt>
    <dgm:pt modelId="{3420FFDB-BD45-4CDF-969B-B71AC409D4AD}" type="sibTrans" cxnId="{1CB0E66D-07BD-48B6-B6FB-109B4E3742CA}">
      <dgm:prSet/>
      <dgm:spPr/>
      <dgm:t>
        <a:bodyPr/>
        <a:lstStyle/>
        <a:p>
          <a:endParaRPr lang="cs-CZ"/>
        </a:p>
      </dgm:t>
    </dgm:pt>
    <dgm:pt modelId="{EAD21CFB-FEDE-4727-A976-339DF1C4D988}">
      <dgm:prSet/>
      <dgm:spPr>
        <a:solidFill>
          <a:schemeClr val="tx2">
            <a:lumMod val="20000"/>
            <a:lumOff val="80000"/>
          </a:schemeClr>
        </a:solidFill>
        <a:ln>
          <a:solidFill>
            <a:schemeClr val="bg1"/>
          </a:solidFill>
        </a:ln>
      </dgm:spPr>
      <dgm:t>
        <a:bodyPr/>
        <a:lstStyle/>
        <a:p>
          <a:endParaRPr lang="cs-CZ" dirty="0"/>
        </a:p>
      </dgm:t>
    </dgm:pt>
    <dgm:pt modelId="{7389F9C5-C45B-464B-944D-57DB59F72EA1}" type="parTrans" cxnId="{E6560BD8-7F0A-46E7-AB6F-260824D0CF2C}">
      <dgm:prSet/>
      <dgm:spPr/>
      <dgm:t>
        <a:bodyPr/>
        <a:lstStyle/>
        <a:p>
          <a:endParaRPr lang="cs-CZ"/>
        </a:p>
      </dgm:t>
    </dgm:pt>
    <dgm:pt modelId="{B4568B6F-387C-4AAA-93BE-EA64810514C8}" type="sibTrans" cxnId="{E6560BD8-7F0A-46E7-AB6F-260824D0CF2C}">
      <dgm:prSet/>
      <dgm:spPr/>
      <dgm:t>
        <a:bodyPr/>
        <a:lstStyle/>
        <a:p>
          <a:endParaRPr lang="cs-CZ"/>
        </a:p>
      </dgm:t>
    </dgm:pt>
    <dgm:pt modelId="{C3378C77-5C9E-4A00-8920-FC69B611D068}">
      <dgm:prSet/>
      <dgm:spPr>
        <a:solidFill>
          <a:schemeClr val="tx2">
            <a:lumMod val="20000"/>
            <a:lumOff val="80000"/>
          </a:schemeClr>
        </a:solidFill>
        <a:ln>
          <a:solidFill>
            <a:schemeClr val="bg1"/>
          </a:solidFill>
        </a:ln>
      </dgm:spPr>
      <dgm:t>
        <a:bodyPr/>
        <a:lstStyle/>
        <a:p>
          <a:endParaRPr lang="cs-CZ" dirty="0"/>
        </a:p>
      </dgm:t>
    </dgm:pt>
    <dgm:pt modelId="{8667DCA3-9676-48F5-94C2-82D120011388}" type="parTrans" cxnId="{9831973D-B15E-4033-8F1E-8391967885B2}">
      <dgm:prSet/>
      <dgm:spPr/>
      <dgm:t>
        <a:bodyPr/>
        <a:lstStyle/>
        <a:p>
          <a:endParaRPr lang="cs-CZ"/>
        </a:p>
      </dgm:t>
    </dgm:pt>
    <dgm:pt modelId="{AB90F206-3AFE-4F6D-9AAA-893F9F764C73}" type="sibTrans" cxnId="{9831973D-B15E-4033-8F1E-8391967885B2}">
      <dgm:prSet/>
      <dgm:spPr/>
      <dgm:t>
        <a:bodyPr/>
        <a:lstStyle/>
        <a:p>
          <a:endParaRPr lang="cs-CZ"/>
        </a:p>
      </dgm:t>
    </dgm:pt>
    <dgm:pt modelId="{F1C90378-D26F-4D7D-B0C7-EC8C356FB33A}" type="pres">
      <dgm:prSet presAssocID="{CBA926BE-502D-48DA-AB42-E7F1FEE8AA46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FAA4728-C0CE-4F13-9E97-B6887301AE8F}" type="pres">
      <dgm:prSet presAssocID="{69308034-4CE8-46B0-BF5A-709170B88FA7}" presName="parentText" presStyleLbl="node1" presStyleIdx="0" presStyleCnt="5" custLinFactNeighborX="-4478" custLinFactNeighborY="-1114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5A8080-CE22-4FA5-A9B2-6BC38CA85E17}" type="pres">
      <dgm:prSet presAssocID="{517F8B2D-BFCA-4949-A611-752C32669A23}" presName="spacer" presStyleCnt="0"/>
      <dgm:spPr/>
    </dgm:pt>
    <dgm:pt modelId="{5280FF6B-50FA-4D25-A273-814EC11F5B2A}" type="pres">
      <dgm:prSet presAssocID="{EAD21CFB-FEDE-4727-A976-339DF1C4D988}" presName="parentText" presStyleLbl="node1" presStyleIdx="1" presStyleCnt="5" custLinFactNeighborX="1181" custLinFactNeighborY="-3982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E93C20-FCEC-456A-80CC-AE5C5296F019}" type="pres">
      <dgm:prSet presAssocID="{B4568B6F-387C-4AAA-93BE-EA64810514C8}" presName="spacer" presStyleCnt="0"/>
      <dgm:spPr/>
    </dgm:pt>
    <dgm:pt modelId="{126B765E-D321-4652-8E23-06DCA04EC987}" type="pres">
      <dgm:prSet presAssocID="{C3378C77-5C9E-4A00-8920-FC69B611D068}" presName="parentText" presStyleLbl="node1" presStyleIdx="2" presStyleCnt="5" custLinFactNeighborY="-4660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D2E292-924B-46D1-90A1-1B15FAD0FECF}" type="pres">
      <dgm:prSet presAssocID="{AB90F206-3AFE-4F6D-9AAA-893F9F764C73}" presName="spacer" presStyleCnt="0"/>
      <dgm:spPr/>
    </dgm:pt>
    <dgm:pt modelId="{176F607A-7424-4DA9-9D1E-153CDA8C6B9D}" type="pres">
      <dgm:prSet presAssocID="{BA4829C3-C8AE-4146-BC27-4D44D98BC706}" presName="parentText" presStyleLbl="node1" presStyleIdx="3" presStyleCnt="5" custLinFactNeighborY="-5731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B227A8-594F-4D0C-AE8E-447B6CBF9095}" type="pres">
      <dgm:prSet presAssocID="{899C009F-3EED-4D42-BA6F-E3F01A54F8FC}" presName="spacer" presStyleCnt="0"/>
      <dgm:spPr/>
    </dgm:pt>
    <dgm:pt modelId="{0A5304FC-BECC-4C9F-8EB6-9C2FCFAA8F57}" type="pres">
      <dgm:prSet presAssocID="{ECE6935A-8D64-43A4-B9D0-76FF812B930E}" presName="parentText" presStyleLbl="node1" presStyleIdx="4" presStyleCnt="5" custLinFactNeighborX="1181" custLinFactNeighborY="-6017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8061D28-D34F-4701-B337-AD43CE5FEA2D}" type="presOf" srcId="{ECE6935A-8D64-43A4-B9D0-76FF812B930E}" destId="{0A5304FC-BECC-4C9F-8EB6-9C2FCFAA8F57}" srcOrd="0" destOrd="0" presId="urn:microsoft.com/office/officeart/2005/8/layout/vList2"/>
    <dgm:cxn modelId="{45C6C73D-5321-421D-884B-B2EE3CD78550}" type="presOf" srcId="{C3378C77-5C9E-4A00-8920-FC69B611D068}" destId="{126B765E-D321-4652-8E23-06DCA04EC987}" srcOrd="0" destOrd="0" presId="urn:microsoft.com/office/officeart/2005/8/layout/vList2"/>
    <dgm:cxn modelId="{1CB0E66D-07BD-48B6-B6FB-109B4E3742CA}" srcId="{CBA926BE-502D-48DA-AB42-E7F1FEE8AA46}" destId="{ECE6935A-8D64-43A4-B9D0-76FF812B930E}" srcOrd="4" destOrd="0" parTransId="{F95B1E37-8FB0-4B5F-9F80-54D2667E2C7D}" sibTransId="{3420FFDB-BD45-4CDF-969B-B71AC409D4AD}"/>
    <dgm:cxn modelId="{9831973D-B15E-4033-8F1E-8391967885B2}" srcId="{CBA926BE-502D-48DA-AB42-E7F1FEE8AA46}" destId="{C3378C77-5C9E-4A00-8920-FC69B611D068}" srcOrd="2" destOrd="0" parTransId="{8667DCA3-9676-48F5-94C2-82D120011388}" sibTransId="{AB90F206-3AFE-4F6D-9AAA-893F9F764C73}"/>
    <dgm:cxn modelId="{F97275F2-AF46-455B-B40D-3C4AC8328B69}" srcId="{CBA926BE-502D-48DA-AB42-E7F1FEE8AA46}" destId="{69308034-4CE8-46B0-BF5A-709170B88FA7}" srcOrd="0" destOrd="0" parTransId="{012A25B8-746C-455D-B7F0-C1E35DAEE9AD}" sibTransId="{517F8B2D-BFCA-4949-A611-752C32669A23}"/>
    <dgm:cxn modelId="{35795868-A2F1-498D-8023-FD333B54BA00}" type="presOf" srcId="{69308034-4CE8-46B0-BF5A-709170B88FA7}" destId="{5FAA4728-C0CE-4F13-9E97-B6887301AE8F}" srcOrd="0" destOrd="0" presId="urn:microsoft.com/office/officeart/2005/8/layout/vList2"/>
    <dgm:cxn modelId="{BDC8D063-D2BA-476E-AF1A-B087F7179AF4}" type="presOf" srcId="{CBA926BE-502D-48DA-AB42-E7F1FEE8AA46}" destId="{F1C90378-D26F-4D7D-B0C7-EC8C356FB33A}" srcOrd="0" destOrd="0" presId="urn:microsoft.com/office/officeart/2005/8/layout/vList2"/>
    <dgm:cxn modelId="{E6560BD8-7F0A-46E7-AB6F-260824D0CF2C}" srcId="{CBA926BE-502D-48DA-AB42-E7F1FEE8AA46}" destId="{EAD21CFB-FEDE-4727-A976-339DF1C4D988}" srcOrd="1" destOrd="0" parTransId="{7389F9C5-C45B-464B-944D-57DB59F72EA1}" sibTransId="{B4568B6F-387C-4AAA-93BE-EA64810514C8}"/>
    <dgm:cxn modelId="{015773DE-9316-44F4-B5C4-0FFF0E18B6DA}" srcId="{CBA926BE-502D-48DA-AB42-E7F1FEE8AA46}" destId="{BA4829C3-C8AE-4146-BC27-4D44D98BC706}" srcOrd="3" destOrd="0" parTransId="{6FFA177A-1143-4675-88A2-B78B294095C7}" sibTransId="{899C009F-3EED-4D42-BA6F-E3F01A54F8FC}"/>
    <dgm:cxn modelId="{9084B635-29CC-460B-A4B5-CEDD430F6A61}" type="presOf" srcId="{BA4829C3-C8AE-4146-BC27-4D44D98BC706}" destId="{176F607A-7424-4DA9-9D1E-153CDA8C6B9D}" srcOrd="0" destOrd="0" presId="urn:microsoft.com/office/officeart/2005/8/layout/vList2"/>
    <dgm:cxn modelId="{B11AAD77-A62B-4D32-A9AA-CA66F97AC364}" type="presOf" srcId="{EAD21CFB-FEDE-4727-A976-339DF1C4D988}" destId="{5280FF6B-50FA-4D25-A273-814EC11F5B2A}" srcOrd="0" destOrd="0" presId="urn:microsoft.com/office/officeart/2005/8/layout/vList2"/>
    <dgm:cxn modelId="{401CEEB4-A963-4537-89EB-BB6DF49BBE65}" type="presParOf" srcId="{F1C90378-D26F-4D7D-B0C7-EC8C356FB33A}" destId="{5FAA4728-C0CE-4F13-9E97-B6887301AE8F}" srcOrd="0" destOrd="0" presId="urn:microsoft.com/office/officeart/2005/8/layout/vList2"/>
    <dgm:cxn modelId="{BBE9FE11-4B3F-4E14-9C13-497F146E3B46}" type="presParOf" srcId="{F1C90378-D26F-4D7D-B0C7-EC8C356FB33A}" destId="{795A8080-CE22-4FA5-A9B2-6BC38CA85E17}" srcOrd="1" destOrd="0" presId="urn:microsoft.com/office/officeart/2005/8/layout/vList2"/>
    <dgm:cxn modelId="{60EA9F60-7B7D-4567-B812-A05F47DF7B98}" type="presParOf" srcId="{F1C90378-D26F-4D7D-B0C7-EC8C356FB33A}" destId="{5280FF6B-50FA-4D25-A273-814EC11F5B2A}" srcOrd="2" destOrd="0" presId="urn:microsoft.com/office/officeart/2005/8/layout/vList2"/>
    <dgm:cxn modelId="{1A4E5BFC-02B7-45D1-AEAF-141B00510E98}" type="presParOf" srcId="{F1C90378-D26F-4D7D-B0C7-EC8C356FB33A}" destId="{C0E93C20-FCEC-456A-80CC-AE5C5296F019}" srcOrd="3" destOrd="0" presId="urn:microsoft.com/office/officeart/2005/8/layout/vList2"/>
    <dgm:cxn modelId="{B34FADD8-972D-435B-833D-480119582DB8}" type="presParOf" srcId="{F1C90378-D26F-4D7D-B0C7-EC8C356FB33A}" destId="{126B765E-D321-4652-8E23-06DCA04EC987}" srcOrd="4" destOrd="0" presId="urn:microsoft.com/office/officeart/2005/8/layout/vList2"/>
    <dgm:cxn modelId="{7FFC1492-A9FE-497A-9B9D-B1BBCB137D99}" type="presParOf" srcId="{F1C90378-D26F-4D7D-B0C7-EC8C356FB33A}" destId="{30D2E292-924B-46D1-90A1-1B15FAD0FECF}" srcOrd="5" destOrd="0" presId="urn:microsoft.com/office/officeart/2005/8/layout/vList2"/>
    <dgm:cxn modelId="{F14954B3-4639-4754-9FB2-7B98C9217C58}" type="presParOf" srcId="{F1C90378-D26F-4D7D-B0C7-EC8C356FB33A}" destId="{176F607A-7424-4DA9-9D1E-153CDA8C6B9D}" srcOrd="6" destOrd="0" presId="urn:microsoft.com/office/officeart/2005/8/layout/vList2"/>
    <dgm:cxn modelId="{A1ACF848-6E5E-4953-9750-9396D96672AD}" type="presParOf" srcId="{F1C90378-D26F-4D7D-B0C7-EC8C356FB33A}" destId="{9EB227A8-594F-4D0C-AE8E-447B6CBF9095}" srcOrd="7" destOrd="0" presId="urn:microsoft.com/office/officeart/2005/8/layout/vList2"/>
    <dgm:cxn modelId="{C3060806-D30C-4F3C-A2F4-EFF10A1B95A4}" type="presParOf" srcId="{F1C90378-D26F-4D7D-B0C7-EC8C356FB33A}" destId="{0A5304FC-BECC-4C9F-8EB6-9C2FCFAA8F57}" srcOrd="8" destOrd="0" presId="urn:microsoft.com/office/officeart/2005/8/layout/vList2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BA926BE-502D-48DA-AB42-E7F1FEE8AA4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9308034-4CE8-46B0-BF5A-709170B88FA7}">
      <dgm:prSet phldrT="[Text]" custT="1"/>
      <dgm:spPr>
        <a:solidFill>
          <a:schemeClr val="tx2">
            <a:lumMod val="20000"/>
            <a:lumOff val="80000"/>
          </a:schemeClr>
        </a:solidFill>
      </dgm:spPr>
      <dgm:t>
        <a:bodyPr/>
        <a:lstStyle/>
        <a:p>
          <a:r>
            <a:rPr lang="cs-CZ" sz="2400" dirty="0" smtClean="0">
              <a:solidFill>
                <a:srgbClr val="FF0000"/>
              </a:solidFill>
            </a:rPr>
            <a:t>Asie</a:t>
          </a:r>
          <a:endParaRPr lang="cs-CZ" sz="2400" dirty="0">
            <a:solidFill>
              <a:srgbClr val="FF0000"/>
            </a:solidFill>
          </a:endParaRPr>
        </a:p>
      </dgm:t>
    </dgm:pt>
    <dgm:pt modelId="{012A25B8-746C-455D-B7F0-C1E35DAEE9AD}" type="parTrans" cxnId="{F97275F2-AF46-455B-B40D-3C4AC8328B69}">
      <dgm:prSet/>
      <dgm:spPr/>
      <dgm:t>
        <a:bodyPr/>
        <a:lstStyle/>
        <a:p>
          <a:endParaRPr lang="cs-CZ"/>
        </a:p>
      </dgm:t>
    </dgm:pt>
    <dgm:pt modelId="{517F8B2D-BFCA-4949-A611-752C32669A23}" type="sibTrans" cxnId="{F97275F2-AF46-455B-B40D-3C4AC8328B69}">
      <dgm:prSet/>
      <dgm:spPr/>
      <dgm:t>
        <a:bodyPr/>
        <a:lstStyle/>
        <a:p>
          <a:endParaRPr lang="cs-CZ"/>
        </a:p>
      </dgm:t>
    </dgm:pt>
    <dgm:pt modelId="{BA4829C3-C8AE-4146-BC27-4D44D98BC706}">
      <dgm:prSet phldrT="[Text]"/>
      <dgm:spPr>
        <a:solidFill>
          <a:schemeClr val="tx2">
            <a:lumMod val="20000"/>
            <a:lumOff val="80000"/>
          </a:schemeClr>
        </a:solidFill>
      </dgm:spPr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Evropa</a:t>
          </a:r>
          <a:endParaRPr lang="cs-CZ" dirty="0">
            <a:solidFill>
              <a:srgbClr val="FF0000"/>
            </a:solidFill>
          </a:endParaRPr>
        </a:p>
      </dgm:t>
    </dgm:pt>
    <dgm:pt modelId="{6FFA177A-1143-4675-88A2-B78B294095C7}" type="parTrans" cxnId="{015773DE-9316-44F4-B5C4-0FFF0E18B6DA}">
      <dgm:prSet/>
      <dgm:spPr/>
      <dgm:t>
        <a:bodyPr/>
        <a:lstStyle/>
        <a:p>
          <a:endParaRPr lang="cs-CZ"/>
        </a:p>
      </dgm:t>
    </dgm:pt>
    <dgm:pt modelId="{899C009F-3EED-4D42-BA6F-E3F01A54F8FC}" type="sibTrans" cxnId="{015773DE-9316-44F4-B5C4-0FFF0E18B6DA}">
      <dgm:prSet/>
      <dgm:spPr/>
      <dgm:t>
        <a:bodyPr/>
        <a:lstStyle/>
        <a:p>
          <a:endParaRPr lang="cs-CZ"/>
        </a:p>
      </dgm:t>
    </dgm:pt>
    <dgm:pt modelId="{ECE6935A-8D64-43A4-B9D0-76FF812B930E}">
      <dgm:prSet phldrT="[Text]"/>
      <dgm:spPr>
        <a:solidFill>
          <a:schemeClr val="tx2">
            <a:lumMod val="20000"/>
            <a:lumOff val="80000"/>
          </a:schemeClr>
        </a:solidFill>
      </dgm:spPr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Austrálie a Oceánie</a:t>
          </a:r>
          <a:endParaRPr lang="cs-CZ" dirty="0">
            <a:solidFill>
              <a:srgbClr val="FF0000"/>
            </a:solidFill>
          </a:endParaRPr>
        </a:p>
      </dgm:t>
    </dgm:pt>
    <dgm:pt modelId="{F95B1E37-8FB0-4B5F-9F80-54D2667E2C7D}" type="parTrans" cxnId="{1CB0E66D-07BD-48B6-B6FB-109B4E3742CA}">
      <dgm:prSet/>
      <dgm:spPr/>
      <dgm:t>
        <a:bodyPr/>
        <a:lstStyle/>
        <a:p>
          <a:endParaRPr lang="cs-CZ"/>
        </a:p>
      </dgm:t>
    </dgm:pt>
    <dgm:pt modelId="{3420FFDB-BD45-4CDF-969B-B71AC409D4AD}" type="sibTrans" cxnId="{1CB0E66D-07BD-48B6-B6FB-109B4E3742CA}">
      <dgm:prSet/>
      <dgm:spPr/>
      <dgm:t>
        <a:bodyPr/>
        <a:lstStyle/>
        <a:p>
          <a:endParaRPr lang="cs-CZ"/>
        </a:p>
      </dgm:t>
    </dgm:pt>
    <dgm:pt modelId="{EAD21CFB-FEDE-4727-A976-339DF1C4D988}">
      <dgm:prSet/>
      <dgm:spPr>
        <a:solidFill>
          <a:schemeClr val="tx2">
            <a:lumMod val="20000"/>
            <a:lumOff val="80000"/>
          </a:schemeClr>
        </a:solidFill>
      </dgm:spPr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Afrika</a:t>
          </a:r>
          <a:endParaRPr lang="cs-CZ" dirty="0">
            <a:solidFill>
              <a:srgbClr val="FF0000"/>
            </a:solidFill>
          </a:endParaRPr>
        </a:p>
      </dgm:t>
    </dgm:pt>
    <dgm:pt modelId="{7389F9C5-C45B-464B-944D-57DB59F72EA1}" type="parTrans" cxnId="{E6560BD8-7F0A-46E7-AB6F-260824D0CF2C}">
      <dgm:prSet/>
      <dgm:spPr/>
      <dgm:t>
        <a:bodyPr/>
        <a:lstStyle/>
        <a:p>
          <a:endParaRPr lang="cs-CZ"/>
        </a:p>
      </dgm:t>
    </dgm:pt>
    <dgm:pt modelId="{B4568B6F-387C-4AAA-93BE-EA64810514C8}" type="sibTrans" cxnId="{E6560BD8-7F0A-46E7-AB6F-260824D0CF2C}">
      <dgm:prSet/>
      <dgm:spPr/>
      <dgm:t>
        <a:bodyPr/>
        <a:lstStyle/>
        <a:p>
          <a:endParaRPr lang="cs-CZ"/>
        </a:p>
      </dgm:t>
    </dgm:pt>
    <dgm:pt modelId="{C3378C77-5C9E-4A00-8920-FC69B611D068}">
      <dgm:prSet/>
      <dgm:spPr>
        <a:solidFill>
          <a:schemeClr val="tx2">
            <a:lumMod val="20000"/>
            <a:lumOff val="80000"/>
          </a:schemeClr>
        </a:solidFill>
      </dgm:spPr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Amerika</a:t>
          </a:r>
          <a:endParaRPr lang="cs-CZ" dirty="0">
            <a:solidFill>
              <a:srgbClr val="FF0000"/>
            </a:solidFill>
          </a:endParaRPr>
        </a:p>
      </dgm:t>
    </dgm:pt>
    <dgm:pt modelId="{8667DCA3-9676-48F5-94C2-82D120011388}" type="parTrans" cxnId="{9831973D-B15E-4033-8F1E-8391967885B2}">
      <dgm:prSet/>
      <dgm:spPr/>
      <dgm:t>
        <a:bodyPr/>
        <a:lstStyle/>
        <a:p>
          <a:endParaRPr lang="cs-CZ"/>
        </a:p>
      </dgm:t>
    </dgm:pt>
    <dgm:pt modelId="{AB90F206-3AFE-4F6D-9AAA-893F9F764C73}" type="sibTrans" cxnId="{9831973D-B15E-4033-8F1E-8391967885B2}">
      <dgm:prSet/>
      <dgm:spPr/>
      <dgm:t>
        <a:bodyPr/>
        <a:lstStyle/>
        <a:p>
          <a:endParaRPr lang="cs-CZ"/>
        </a:p>
      </dgm:t>
    </dgm:pt>
    <dgm:pt modelId="{F1C90378-D26F-4D7D-B0C7-EC8C356FB33A}" type="pres">
      <dgm:prSet presAssocID="{CBA926BE-502D-48DA-AB42-E7F1FEE8AA46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FAA4728-C0CE-4F13-9E97-B6887301AE8F}" type="pres">
      <dgm:prSet presAssocID="{69308034-4CE8-46B0-BF5A-709170B88FA7}" presName="parentText" presStyleLbl="node1" presStyleIdx="0" presStyleCnt="5" custLinFactNeighborX="-1493" custLinFactNeighborY="4447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5A8080-CE22-4FA5-A9B2-6BC38CA85E17}" type="pres">
      <dgm:prSet presAssocID="{517F8B2D-BFCA-4949-A611-752C32669A23}" presName="spacer" presStyleCnt="0"/>
      <dgm:spPr/>
    </dgm:pt>
    <dgm:pt modelId="{5280FF6B-50FA-4D25-A273-814EC11F5B2A}" type="pres">
      <dgm:prSet presAssocID="{EAD21CFB-FEDE-4727-A976-339DF1C4D988}" presName="parentText" presStyleLbl="node1" presStyleIdx="1" presStyleCnt="5" custLinFactNeighborY="668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E93C20-FCEC-456A-80CC-AE5C5296F019}" type="pres">
      <dgm:prSet presAssocID="{B4568B6F-387C-4AAA-93BE-EA64810514C8}" presName="spacer" presStyleCnt="0"/>
      <dgm:spPr/>
    </dgm:pt>
    <dgm:pt modelId="{126B765E-D321-4652-8E23-06DCA04EC987}" type="pres">
      <dgm:prSet presAssocID="{C3378C77-5C9E-4A00-8920-FC69B611D068}" presName="parentText" presStyleLbl="node1" presStyleIdx="2" presStyleCnt="5" custLinFactNeighborX="-1493" custLinFactNeighborY="-3110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D2E292-924B-46D1-90A1-1B15FAD0FECF}" type="pres">
      <dgm:prSet presAssocID="{AB90F206-3AFE-4F6D-9AAA-893F9F764C73}" presName="spacer" presStyleCnt="0"/>
      <dgm:spPr/>
    </dgm:pt>
    <dgm:pt modelId="{176F607A-7424-4DA9-9D1E-153CDA8C6B9D}" type="pres">
      <dgm:prSet presAssocID="{BA4829C3-C8AE-4146-BC27-4D44D98BC706}" presName="parentText" presStyleLbl="node1" presStyleIdx="3" presStyleCnt="5" custLinFactNeighborY="-6889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B227A8-594F-4D0C-AE8E-447B6CBF9095}" type="pres">
      <dgm:prSet presAssocID="{899C009F-3EED-4D42-BA6F-E3F01A54F8FC}" presName="spacer" presStyleCnt="0"/>
      <dgm:spPr/>
    </dgm:pt>
    <dgm:pt modelId="{0A5304FC-BECC-4C9F-8EB6-9C2FCFAA8F57}" type="pres">
      <dgm:prSet presAssocID="{ECE6935A-8D64-43A4-B9D0-76FF812B930E}" presName="parentText" presStyleLbl="node1" presStyleIdx="4" presStyleCnt="5" custLinFactY="-798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5FDFC82-CC73-40F7-94A4-540897C7DE52}" type="presOf" srcId="{CBA926BE-502D-48DA-AB42-E7F1FEE8AA46}" destId="{F1C90378-D26F-4D7D-B0C7-EC8C356FB33A}" srcOrd="0" destOrd="0" presId="urn:microsoft.com/office/officeart/2005/8/layout/vList2"/>
    <dgm:cxn modelId="{1CB0E66D-07BD-48B6-B6FB-109B4E3742CA}" srcId="{CBA926BE-502D-48DA-AB42-E7F1FEE8AA46}" destId="{ECE6935A-8D64-43A4-B9D0-76FF812B930E}" srcOrd="4" destOrd="0" parTransId="{F95B1E37-8FB0-4B5F-9F80-54D2667E2C7D}" sibTransId="{3420FFDB-BD45-4CDF-969B-B71AC409D4AD}"/>
    <dgm:cxn modelId="{9831973D-B15E-4033-8F1E-8391967885B2}" srcId="{CBA926BE-502D-48DA-AB42-E7F1FEE8AA46}" destId="{C3378C77-5C9E-4A00-8920-FC69B611D068}" srcOrd="2" destOrd="0" parTransId="{8667DCA3-9676-48F5-94C2-82D120011388}" sibTransId="{AB90F206-3AFE-4F6D-9AAA-893F9F764C73}"/>
    <dgm:cxn modelId="{F97275F2-AF46-455B-B40D-3C4AC8328B69}" srcId="{CBA926BE-502D-48DA-AB42-E7F1FEE8AA46}" destId="{69308034-4CE8-46B0-BF5A-709170B88FA7}" srcOrd="0" destOrd="0" parTransId="{012A25B8-746C-455D-B7F0-C1E35DAEE9AD}" sibTransId="{517F8B2D-BFCA-4949-A611-752C32669A23}"/>
    <dgm:cxn modelId="{E6560BD8-7F0A-46E7-AB6F-260824D0CF2C}" srcId="{CBA926BE-502D-48DA-AB42-E7F1FEE8AA46}" destId="{EAD21CFB-FEDE-4727-A976-339DF1C4D988}" srcOrd="1" destOrd="0" parTransId="{7389F9C5-C45B-464B-944D-57DB59F72EA1}" sibTransId="{B4568B6F-387C-4AAA-93BE-EA64810514C8}"/>
    <dgm:cxn modelId="{0075B879-F28F-4179-A6CE-8B145293E537}" type="presOf" srcId="{69308034-4CE8-46B0-BF5A-709170B88FA7}" destId="{5FAA4728-C0CE-4F13-9E97-B6887301AE8F}" srcOrd="0" destOrd="0" presId="urn:microsoft.com/office/officeart/2005/8/layout/vList2"/>
    <dgm:cxn modelId="{69B0F569-FFED-4FF9-B0B9-3AF6AC8FF1AC}" type="presOf" srcId="{C3378C77-5C9E-4A00-8920-FC69B611D068}" destId="{126B765E-D321-4652-8E23-06DCA04EC987}" srcOrd="0" destOrd="0" presId="urn:microsoft.com/office/officeart/2005/8/layout/vList2"/>
    <dgm:cxn modelId="{015773DE-9316-44F4-B5C4-0FFF0E18B6DA}" srcId="{CBA926BE-502D-48DA-AB42-E7F1FEE8AA46}" destId="{BA4829C3-C8AE-4146-BC27-4D44D98BC706}" srcOrd="3" destOrd="0" parTransId="{6FFA177A-1143-4675-88A2-B78B294095C7}" sibTransId="{899C009F-3EED-4D42-BA6F-E3F01A54F8FC}"/>
    <dgm:cxn modelId="{DDF83EEF-4777-4ABD-960F-179D67B492BF}" type="presOf" srcId="{EAD21CFB-FEDE-4727-A976-339DF1C4D988}" destId="{5280FF6B-50FA-4D25-A273-814EC11F5B2A}" srcOrd="0" destOrd="0" presId="urn:microsoft.com/office/officeart/2005/8/layout/vList2"/>
    <dgm:cxn modelId="{7C90B5D8-381A-46BE-B851-1D3F0B4B7EDF}" type="presOf" srcId="{BA4829C3-C8AE-4146-BC27-4D44D98BC706}" destId="{176F607A-7424-4DA9-9D1E-153CDA8C6B9D}" srcOrd="0" destOrd="0" presId="urn:microsoft.com/office/officeart/2005/8/layout/vList2"/>
    <dgm:cxn modelId="{69F5E90E-DE07-480F-860B-ABFC00D43B33}" type="presOf" srcId="{ECE6935A-8D64-43A4-B9D0-76FF812B930E}" destId="{0A5304FC-BECC-4C9F-8EB6-9C2FCFAA8F57}" srcOrd="0" destOrd="0" presId="urn:microsoft.com/office/officeart/2005/8/layout/vList2"/>
    <dgm:cxn modelId="{3EC36E7A-0656-4D58-B3D4-C97DEF0D21EA}" type="presParOf" srcId="{F1C90378-D26F-4D7D-B0C7-EC8C356FB33A}" destId="{5FAA4728-C0CE-4F13-9E97-B6887301AE8F}" srcOrd="0" destOrd="0" presId="urn:microsoft.com/office/officeart/2005/8/layout/vList2"/>
    <dgm:cxn modelId="{15AE9EDE-BC3D-48C3-A11F-61025C17F587}" type="presParOf" srcId="{F1C90378-D26F-4D7D-B0C7-EC8C356FB33A}" destId="{795A8080-CE22-4FA5-A9B2-6BC38CA85E17}" srcOrd="1" destOrd="0" presId="urn:microsoft.com/office/officeart/2005/8/layout/vList2"/>
    <dgm:cxn modelId="{B51E4D28-52D3-48F7-8514-54F376641861}" type="presParOf" srcId="{F1C90378-D26F-4D7D-B0C7-EC8C356FB33A}" destId="{5280FF6B-50FA-4D25-A273-814EC11F5B2A}" srcOrd="2" destOrd="0" presId="urn:microsoft.com/office/officeart/2005/8/layout/vList2"/>
    <dgm:cxn modelId="{96F433A3-6CA1-4E56-A784-ED85CAE56245}" type="presParOf" srcId="{F1C90378-D26F-4D7D-B0C7-EC8C356FB33A}" destId="{C0E93C20-FCEC-456A-80CC-AE5C5296F019}" srcOrd="3" destOrd="0" presId="urn:microsoft.com/office/officeart/2005/8/layout/vList2"/>
    <dgm:cxn modelId="{00A67DA4-B972-4A45-B996-C3E6B12B5CE5}" type="presParOf" srcId="{F1C90378-D26F-4D7D-B0C7-EC8C356FB33A}" destId="{126B765E-D321-4652-8E23-06DCA04EC987}" srcOrd="4" destOrd="0" presId="urn:microsoft.com/office/officeart/2005/8/layout/vList2"/>
    <dgm:cxn modelId="{3B5FC9E6-35C1-42F8-8C79-CA64D6184F49}" type="presParOf" srcId="{F1C90378-D26F-4D7D-B0C7-EC8C356FB33A}" destId="{30D2E292-924B-46D1-90A1-1B15FAD0FECF}" srcOrd="5" destOrd="0" presId="urn:microsoft.com/office/officeart/2005/8/layout/vList2"/>
    <dgm:cxn modelId="{FB2D7AAD-F11B-46F2-857E-9DAFC4F466CF}" type="presParOf" srcId="{F1C90378-D26F-4D7D-B0C7-EC8C356FB33A}" destId="{176F607A-7424-4DA9-9D1E-153CDA8C6B9D}" srcOrd="6" destOrd="0" presId="urn:microsoft.com/office/officeart/2005/8/layout/vList2"/>
    <dgm:cxn modelId="{7C69C517-1888-475F-AC80-5BEA035741A0}" type="presParOf" srcId="{F1C90378-D26F-4D7D-B0C7-EC8C356FB33A}" destId="{9EB227A8-594F-4D0C-AE8E-447B6CBF9095}" srcOrd="7" destOrd="0" presId="urn:microsoft.com/office/officeart/2005/8/layout/vList2"/>
    <dgm:cxn modelId="{834C527E-F505-4630-A296-80E6653A2004}" type="presParOf" srcId="{F1C90378-D26F-4D7D-B0C7-EC8C356FB33A}" destId="{0A5304FC-BECC-4C9F-8EB6-9C2FCFAA8F57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3E7E30F-8C32-4B08-98BA-DB1892E4073A}" type="doc">
      <dgm:prSet loTypeId="urn:microsoft.com/office/officeart/2005/8/layout/vList3#1" loCatId="list" qsTypeId="urn:microsoft.com/office/officeart/2005/8/quickstyle/simple1" qsCatId="simple" csTypeId="urn:microsoft.com/office/officeart/2005/8/colors/accent1_2" csCatId="accent1" phldr="1"/>
      <dgm:spPr/>
    </dgm:pt>
    <dgm:pt modelId="{8A3A3401-A22B-4DCD-B860-A3B9A8AB44AF}">
      <dgm:prSet phldrT="[Text]" phldr="1"/>
      <dgm:spPr/>
      <dgm:t>
        <a:bodyPr/>
        <a:lstStyle/>
        <a:p>
          <a:endParaRPr lang="cs-CZ"/>
        </a:p>
      </dgm:t>
    </dgm:pt>
    <dgm:pt modelId="{0C5C3A1D-AA62-4396-A41C-44DF38B411A3}" type="parTrans" cxnId="{902D3F9A-5B53-47EA-BD6D-FCE19CE5BF3D}">
      <dgm:prSet/>
      <dgm:spPr/>
      <dgm:t>
        <a:bodyPr/>
        <a:lstStyle/>
        <a:p>
          <a:endParaRPr lang="cs-CZ"/>
        </a:p>
      </dgm:t>
    </dgm:pt>
    <dgm:pt modelId="{744F6BCE-8B9F-4D7B-A830-E6E7E7D65AA8}" type="sibTrans" cxnId="{902D3F9A-5B53-47EA-BD6D-FCE19CE5BF3D}">
      <dgm:prSet/>
      <dgm:spPr/>
      <dgm:t>
        <a:bodyPr/>
        <a:lstStyle/>
        <a:p>
          <a:endParaRPr lang="cs-CZ"/>
        </a:p>
      </dgm:t>
    </dgm:pt>
    <dgm:pt modelId="{0B6E0D0A-4279-43EB-8E2A-E3E8ECC3B409}">
      <dgm:prSet phldrT="[Text]" phldr="1"/>
      <dgm:spPr/>
      <dgm:t>
        <a:bodyPr/>
        <a:lstStyle/>
        <a:p>
          <a:endParaRPr lang="cs-CZ"/>
        </a:p>
      </dgm:t>
    </dgm:pt>
    <dgm:pt modelId="{12C8DBE6-06C1-436F-9EAF-E5ADBD1E3676}" type="parTrans" cxnId="{40F85087-3B5B-496C-9EDB-DAFF32A2DFA3}">
      <dgm:prSet/>
      <dgm:spPr/>
      <dgm:t>
        <a:bodyPr/>
        <a:lstStyle/>
        <a:p>
          <a:endParaRPr lang="cs-CZ"/>
        </a:p>
      </dgm:t>
    </dgm:pt>
    <dgm:pt modelId="{3676EEFC-7EE0-4A56-A007-D065492C6E79}" type="sibTrans" cxnId="{40F85087-3B5B-496C-9EDB-DAFF32A2DFA3}">
      <dgm:prSet/>
      <dgm:spPr/>
      <dgm:t>
        <a:bodyPr/>
        <a:lstStyle/>
        <a:p>
          <a:endParaRPr lang="cs-CZ"/>
        </a:p>
      </dgm:t>
    </dgm:pt>
    <dgm:pt modelId="{D9B2D8C1-F8C5-4DA7-95AA-CACBE502139D}">
      <dgm:prSet phldrT="[Text]" phldr="1"/>
      <dgm:spPr/>
      <dgm:t>
        <a:bodyPr/>
        <a:lstStyle/>
        <a:p>
          <a:endParaRPr lang="cs-CZ" dirty="0"/>
        </a:p>
      </dgm:t>
    </dgm:pt>
    <dgm:pt modelId="{828E1F73-6A42-4712-8238-5A2CDD65459B}" type="parTrans" cxnId="{D3F285C6-24C8-451C-AB08-84A7FFCC1CAF}">
      <dgm:prSet/>
      <dgm:spPr/>
      <dgm:t>
        <a:bodyPr/>
        <a:lstStyle/>
        <a:p>
          <a:endParaRPr lang="cs-CZ"/>
        </a:p>
      </dgm:t>
    </dgm:pt>
    <dgm:pt modelId="{7C88AC61-4CD7-4A1E-AFC4-203CA83D316E}" type="sibTrans" cxnId="{D3F285C6-24C8-451C-AB08-84A7FFCC1CAF}">
      <dgm:prSet/>
      <dgm:spPr/>
      <dgm:t>
        <a:bodyPr/>
        <a:lstStyle/>
        <a:p>
          <a:endParaRPr lang="cs-CZ"/>
        </a:p>
      </dgm:t>
    </dgm:pt>
    <dgm:pt modelId="{BC387791-520A-4A80-A24F-95535BBE1A27}">
      <dgm:prSet/>
      <dgm:spPr/>
      <dgm:t>
        <a:bodyPr/>
        <a:lstStyle/>
        <a:p>
          <a:endParaRPr lang="cs-CZ"/>
        </a:p>
      </dgm:t>
    </dgm:pt>
    <dgm:pt modelId="{DDC3CD5B-D226-4996-A870-CEEE58560F05}" type="parTrans" cxnId="{DF8260C7-038C-42C8-A1BD-3D5DE26EF6AB}">
      <dgm:prSet/>
      <dgm:spPr/>
      <dgm:t>
        <a:bodyPr/>
        <a:lstStyle/>
        <a:p>
          <a:endParaRPr lang="cs-CZ"/>
        </a:p>
      </dgm:t>
    </dgm:pt>
    <dgm:pt modelId="{6F0458A0-29B5-4189-ACE6-F4FAA2678FD7}" type="sibTrans" cxnId="{DF8260C7-038C-42C8-A1BD-3D5DE26EF6AB}">
      <dgm:prSet/>
      <dgm:spPr/>
      <dgm:t>
        <a:bodyPr/>
        <a:lstStyle/>
        <a:p>
          <a:endParaRPr lang="cs-CZ"/>
        </a:p>
      </dgm:t>
    </dgm:pt>
    <dgm:pt modelId="{592687F6-BBFA-48BD-A45F-0CEB867ECD0F}" type="pres">
      <dgm:prSet presAssocID="{F3E7E30F-8C32-4B08-98BA-DB1892E4073A}" presName="linearFlow" presStyleCnt="0">
        <dgm:presLayoutVars>
          <dgm:dir/>
          <dgm:resizeHandles val="exact"/>
        </dgm:presLayoutVars>
      </dgm:prSet>
      <dgm:spPr/>
    </dgm:pt>
    <dgm:pt modelId="{FF1236D6-ED02-4F59-AE14-BD34F8BC2259}" type="pres">
      <dgm:prSet presAssocID="{8A3A3401-A22B-4DCD-B860-A3B9A8AB44AF}" presName="composite" presStyleCnt="0"/>
      <dgm:spPr/>
    </dgm:pt>
    <dgm:pt modelId="{9CDCFB82-8CF7-4038-B3E5-1D6F054E1BBD}" type="pres">
      <dgm:prSet presAssocID="{8A3A3401-A22B-4DCD-B860-A3B9A8AB44AF}" presName="imgShp" presStyleLbl="fgImgPlace1" presStyleIdx="0" presStyleCnt="4" custScaleX="214359" custScaleY="214359"/>
      <dgm:spPr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96913D8A-04B8-4FDA-8090-8198C5DB0DD0}" type="pres">
      <dgm:prSet presAssocID="{8A3A3401-A22B-4DCD-B860-A3B9A8AB44AF}" presName="txShp" presStyleLbl="node1" presStyleIdx="0" presStyleCnt="4" custLinFactNeighborX="604" custLinFactNeighborY="17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4FE5E1-1A5D-4C04-8E31-0A3E3B8AE7E9}" type="pres">
      <dgm:prSet presAssocID="{744F6BCE-8B9F-4D7B-A830-E6E7E7D65AA8}" presName="spacing" presStyleCnt="0"/>
      <dgm:spPr/>
    </dgm:pt>
    <dgm:pt modelId="{3B93BA5F-0396-4CB3-825C-710D9A9545A8}" type="pres">
      <dgm:prSet presAssocID="{0B6E0D0A-4279-43EB-8E2A-E3E8ECC3B409}" presName="composite" presStyleCnt="0"/>
      <dgm:spPr/>
    </dgm:pt>
    <dgm:pt modelId="{DDBEA1B1-F8AD-4434-982C-7966BBC33F10}" type="pres">
      <dgm:prSet presAssocID="{0B6E0D0A-4279-43EB-8E2A-E3E8ECC3B409}" presName="imgShp" presStyleLbl="fgImgPlace1" presStyleIdx="1" presStyleCnt="4" custScaleX="235795" custScaleY="235795" custLinFactNeighborX="27752" custLinFactNeighborY="16754"/>
      <dgm:spPr>
        <a:prstGeom prst="roundRect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318717C4-20EB-4F6E-87EE-D3EAD474E76D}" type="pres">
      <dgm:prSet presAssocID="{0B6E0D0A-4279-43EB-8E2A-E3E8ECC3B409}" presName="txShp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DD5B01-B024-42BD-BE42-23239C497C0B}" type="pres">
      <dgm:prSet presAssocID="{3676EEFC-7EE0-4A56-A007-D065492C6E79}" presName="spacing" presStyleCnt="0"/>
      <dgm:spPr/>
    </dgm:pt>
    <dgm:pt modelId="{23A9152A-65E4-4897-AA7E-8641C6D9A745}" type="pres">
      <dgm:prSet presAssocID="{D9B2D8C1-F8C5-4DA7-95AA-CACBE502139D}" presName="composite" presStyleCnt="0"/>
      <dgm:spPr/>
    </dgm:pt>
    <dgm:pt modelId="{131C2C4D-A9A0-4CED-9A80-4B2484DC6182}" type="pres">
      <dgm:prSet presAssocID="{D9B2D8C1-F8C5-4DA7-95AA-CACBE502139D}" presName="imgShp" presStyleLbl="fgImgPlace1" presStyleIdx="2" presStyleCnt="4" custScaleX="235795" custScaleY="235795"/>
      <dgm:spPr>
        <a:prstGeom prst="roundRect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BFA4195F-9BB1-4662-84F5-3891659914C2}" type="pres">
      <dgm:prSet presAssocID="{D9B2D8C1-F8C5-4DA7-95AA-CACBE502139D}" presName="txShp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DC1B59-FFDE-4C9D-B1DB-54B4991E24F4}" type="pres">
      <dgm:prSet presAssocID="{7C88AC61-4CD7-4A1E-AFC4-203CA83D316E}" presName="spacing" presStyleCnt="0"/>
      <dgm:spPr/>
    </dgm:pt>
    <dgm:pt modelId="{BD28F845-B7CD-4AE3-B0D4-A46357DF5EA1}" type="pres">
      <dgm:prSet presAssocID="{BC387791-520A-4A80-A24F-95535BBE1A27}" presName="composite" presStyleCnt="0"/>
      <dgm:spPr/>
    </dgm:pt>
    <dgm:pt modelId="{955960AA-1CD0-4E59-8B54-F1B57CAEE172}" type="pres">
      <dgm:prSet presAssocID="{BC387791-520A-4A80-A24F-95535BBE1A27}" presName="imgShp" presStyleLbl="fgImgPlace1" presStyleIdx="3" presStyleCnt="4" custScaleX="235795" custScaleY="235795" custLinFactNeighborX="-3917" custLinFactNeighborY="11335"/>
      <dgm:spPr>
        <a:prstGeom prst="roundRect">
          <a:avLst/>
        </a:prstGeom>
        <a:blipFill rotWithShape="0">
          <a:blip xmlns:r="http://schemas.openxmlformats.org/officeDocument/2006/relationships" r:embed="rId4"/>
          <a:stretch>
            <a:fillRect/>
          </a:stretch>
        </a:blipFill>
      </dgm:spPr>
    </dgm:pt>
    <dgm:pt modelId="{51334A6A-DD13-4616-A1DE-B13C5299199D}" type="pres">
      <dgm:prSet presAssocID="{BC387791-520A-4A80-A24F-95535BBE1A27}" presName="txShp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089EA50-568C-48CF-87AB-82ABF1A2D572}" type="presOf" srcId="{D9B2D8C1-F8C5-4DA7-95AA-CACBE502139D}" destId="{BFA4195F-9BB1-4662-84F5-3891659914C2}" srcOrd="0" destOrd="0" presId="urn:microsoft.com/office/officeart/2005/8/layout/vList3#1"/>
    <dgm:cxn modelId="{902D3F9A-5B53-47EA-BD6D-FCE19CE5BF3D}" srcId="{F3E7E30F-8C32-4B08-98BA-DB1892E4073A}" destId="{8A3A3401-A22B-4DCD-B860-A3B9A8AB44AF}" srcOrd="0" destOrd="0" parTransId="{0C5C3A1D-AA62-4396-A41C-44DF38B411A3}" sibTransId="{744F6BCE-8B9F-4D7B-A830-E6E7E7D65AA8}"/>
    <dgm:cxn modelId="{05CB2361-C5EA-4707-83EC-0BE201A42260}" type="presOf" srcId="{BC387791-520A-4A80-A24F-95535BBE1A27}" destId="{51334A6A-DD13-4616-A1DE-B13C5299199D}" srcOrd="0" destOrd="0" presId="urn:microsoft.com/office/officeart/2005/8/layout/vList3#1"/>
    <dgm:cxn modelId="{40F85087-3B5B-496C-9EDB-DAFF32A2DFA3}" srcId="{F3E7E30F-8C32-4B08-98BA-DB1892E4073A}" destId="{0B6E0D0A-4279-43EB-8E2A-E3E8ECC3B409}" srcOrd="1" destOrd="0" parTransId="{12C8DBE6-06C1-436F-9EAF-E5ADBD1E3676}" sibTransId="{3676EEFC-7EE0-4A56-A007-D065492C6E79}"/>
    <dgm:cxn modelId="{D3F285C6-24C8-451C-AB08-84A7FFCC1CAF}" srcId="{F3E7E30F-8C32-4B08-98BA-DB1892E4073A}" destId="{D9B2D8C1-F8C5-4DA7-95AA-CACBE502139D}" srcOrd="2" destOrd="0" parTransId="{828E1F73-6A42-4712-8238-5A2CDD65459B}" sibTransId="{7C88AC61-4CD7-4A1E-AFC4-203CA83D316E}"/>
    <dgm:cxn modelId="{DF8260C7-038C-42C8-A1BD-3D5DE26EF6AB}" srcId="{F3E7E30F-8C32-4B08-98BA-DB1892E4073A}" destId="{BC387791-520A-4A80-A24F-95535BBE1A27}" srcOrd="3" destOrd="0" parTransId="{DDC3CD5B-D226-4996-A870-CEEE58560F05}" sibTransId="{6F0458A0-29B5-4189-ACE6-F4FAA2678FD7}"/>
    <dgm:cxn modelId="{1EB2368E-9A12-495D-BDAD-89AFB4C23B88}" type="presOf" srcId="{8A3A3401-A22B-4DCD-B860-A3B9A8AB44AF}" destId="{96913D8A-04B8-4FDA-8090-8198C5DB0DD0}" srcOrd="0" destOrd="0" presId="urn:microsoft.com/office/officeart/2005/8/layout/vList3#1"/>
    <dgm:cxn modelId="{0877C365-67D6-4979-B746-88849A6F65ED}" type="presOf" srcId="{0B6E0D0A-4279-43EB-8E2A-E3E8ECC3B409}" destId="{318717C4-20EB-4F6E-87EE-D3EAD474E76D}" srcOrd="0" destOrd="0" presId="urn:microsoft.com/office/officeart/2005/8/layout/vList3#1"/>
    <dgm:cxn modelId="{C3725BA4-C7C3-404D-AF80-373D6DCF453E}" type="presOf" srcId="{F3E7E30F-8C32-4B08-98BA-DB1892E4073A}" destId="{592687F6-BBFA-48BD-A45F-0CEB867ECD0F}" srcOrd="0" destOrd="0" presId="urn:microsoft.com/office/officeart/2005/8/layout/vList3#1"/>
    <dgm:cxn modelId="{2EDBBDBC-4E6F-447B-957A-ADF9DAEE16A3}" type="presParOf" srcId="{592687F6-BBFA-48BD-A45F-0CEB867ECD0F}" destId="{FF1236D6-ED02-4F59-AE14-BD34F8BC2259}" srcOrd="0" destOrd="0" presId="urn:microsoft.com/office/officeart/2005/8/layout/vList3#1"/>
    <dgm:cxn modelId="{B222673A-DB55-4D2D-909E-0ED73F581253}" type="presParOf" srcId="{FF1236D6-ED02-4F59-AE14-BD34F8BC2259}" destId="{9CDCFB82-8CF7-4038-B3E5-1D6F054E1BBD}" srcOrd="0" destOrd="0" presId="urn:microsoft.com/office/officeart/2005/8/layout/vList3#1"/>
    <dgm:cxn modelId="{6E26D184-1167-4E24-90FB-FADE2512825D}" type="presParOf" srcId="{FF1236D6-ED02-4F59-AE14-BD34F8BC2259}" destId="{96913D8A-04B8-4FDA-8090-8198C5DB0DD0}" srcOrd="1" destOrd="0" presId="urn:microsoft.com/office/officeart/2005/8/layout/vList3#1"/>
    <dgm:cxn modelId="{0E6C7EBC-BCC7-408D-927F-D90F598039B1}" type="presParOf" srcId="{592687F6-BBFA-48BD-A45F-0CEB867ECD0F}" destId="{A04FE5E1-1A5D-4C04-8E31-0A3E3B8AE7E9}" srcOrd="1" destOrd="0" presId="urn:microsoft.com/office/officeart/2005/8/layout/vList3#1"/>
    <dgm:cxn modelId="{1416E496-0A66-4918-B95D-64DCDE4EB8BE}" type="presParOf" srcId="{592687F6-BBFA-48BD-A45F-0CEB867ECD0F}" destId="{3B93BA5F-0396-4CB3-825C-710D9A9545A8}" srcOrd="2" destOrd="0" presId="urn:microsoft.com/office/officeart/2005/8/layout/vList3#1"/>
    <dgm:cxn modelId="{B190DD8A-74BC-44AD-B403-FD8703D2BF24}" type="presParOf" srcId="{3B93BA5F-0396-4CB3-825C-710D9A9545A8}" destId="{DDBEA1B1-F8AD-4434-982C-7966BBC33F10}" srcOrd="0" destOrd="0" presId="urn:microsoft.com/office/officeart/2005/8/layout/vList3#1"/>
    <dgm:cxn modelId="{1BB3CCE5-09BC-4351-8CAB-EEE2EB736B23}" type="presParOf" srcId="{3B93BA5F-0396-4CB3-825C-710D9A9545A8}" destId="{318717C4-20EB-4F6E-87EE-D3EAD474E76D}" srcOrd="1" destOrd="0" presId="urn:microsoft.com/office/officeart/2005/8/layout/vList3#1"/>
    <dgm:cxn modelId="{A58CBB7C-53E4-4899-B536-17D2F03A4D63}" type="presParOf" srcId="{592687F6-BBFA-48BD-A45F-0CEB867ECD0F}" destId="{FDDD5B01-B024-42BD-BE42-23239C497C0B}" srcOrd="3" destOrd="0" presId="urn:microsoft.com/office/officeart/2005/8/layout/vList3#1"/>
    <dgm:cxn modelId="{4F2543EA-324A-4251-A163-21730A13885D}" type="presParOf" srcId="{592687F6-BBFA-48BD-A45F-0CEB867ECD0F}" destId="{23A9152A-65E4-4897-AA7E-8641C6D9A745}" srcOrd="4" destOrd="0" presId="urn:microsoft.com/office/officeart/2005/8/layout/vList3#1"/>
    <dgm:cxn modelId="{C018169E-CC35-4B9A-B739-FB5FACB9C924}" type="presParOf" srcId="{23A9152A-65E4-4897-AA7E-8641C6D9A745}" destId="{131C2C4D-A9A0-4CED-9A80-4B2484DC6182}" srcOrd="0" destOrd="0" presId="urn:microsoft.com/office/officeart/2005/8/layout/vList3#1"/>
    <dgm:cxn modelId="{101BF31A-E219-4022-91DB-8502D58E52A0}" type="presParOf" srcId="{23A9152A-65E4-4897-AA7E-8641C6D9A745}" destId="{BFA4195F-9BB1-4662-84F5-3891659914C2}" srcOrd="1" destOrd="0" presId="urn:microsoft.com/office/officeart/2005/8/layout/vList3#1"/>
    <dgm:cxn modelId="{77AB17EB-7C35-4D1D-9C55-09F4CAA97C74}" type="presParOf" srcId="{592687F6-BBFA-48BD-A45F-0CEB867ECD0F}" destId="{84DC1B59-FFDE-4C9D-B1DB-54B4991E24F4}" srcOrd="5" destOrd="0" presId="urn:microsoft.com/office/officeart/2005/8/layout/vList3#1"/>
    <dgm:cxn modelId="{B4CB98A7-0808-428C-9603-0CF10BB4220B}" type="presParOf" srcId="{592687F6-BBFA-48BD-A45F-0CEB867ECD0F}" destId="{BD28F845-B7CD-4AE3-B0D4-A46357DF5EA1}" srcOrd="6" destOrd="0" presId="urn:microsoft.com/office/officeart/2005/8/layout/vList3#1"/>
    <dgm:cxn modelId="{1A9A9028-679E-4F6E-8E2E-8144DA364945}" type="presParOf" srcId="{BD28F845-B7CD-4AE3-B0D4-A46357DF5EA1}" destId="{955960AA-1CD0-4E59-8B54-F1B57CAEE172}" srcOrd="0" destOrd="0" presId="urn:microsoft.com/office/officeart/2005/8/layout/vList3#1"/>
    <dgm:cxn modelId="{4E0C4BFB-6A80-4831-9A7D-F7FF025DBFB4}" type="presParOf" srcId="{BD28F845-B7CD-4AE3-B0D4-A46357DF5EA1}" destId="{51334A6A-DD13-4616-A1DE-B13C5299199D}" srcOrd="1" destOrd="0" presId="urn:microsoft.com/office/officeart/2005/8/layout/vList3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3E7E30F-8C32-4B08-98BA-DB1892E4073A}" type="doc">
      <dgm:prSet loTypeId="urn:microsoft.com/office/officeart/2005/8/layout/vList3#2" loCatId="list" qsTypeId="urn:microsoft.com/office/officeart/2005/8/quickstyle/simple1" qsCatId="simple" csTypeId="urn:microsoft.com/office/officeart/2005/8/colors/accent1_2" csCatId="accent1" phldr="1"/>
      <dgm:spPr/>
    </dgm:pt>
    <dgm:pt modelId="{8A3A3401-A22B-4DCD-B860-A3B9A8AB44AF}">
      <dgm:prSet phldrT="[Text]"/>
      <dgm:spPr>
        <a:solidFill>
          <a:schemeClr val="tx2">
            <a:lumMod val="20000"/>
            <a:lumOff val="80000"/>
          </a:schemeClr>
        </a:solidFill>
      </dgm:spPr>
      <dgm:t>
        <a:bodyPr/>
        <a:lstStyle/>
        <a:p>
          <a:pPr algn="r"/>
          <a:r>
            <a:rPr lang="cs-CZ" dirty="0" smtClean="0">
              <a:solidFill>
                <a:srgbClr val="FF0000"/>
              </a:solidFill>
            </a:rPr>
            <a:t>pagoda</a:t>
          </a:r>
          <a:endParaRPr lang="cs-CZ" dirty="0">
            <a:solidFill>
              <a:srgbClr val="FF0000"/>
            </a:solidFill>
          </a:endParaRPr>
        </a:p>
      </dgm:t>
    </dgm:pt>
    <dgm:pt modelId="{0C5C3A1D-AA62-4396-A41C-44DF38B411A3}" type="parTrans" cxnId="{902D3F9A-5B53-47EA-BD6D-FCE19CE5BF3D}">
      <dgm:prSet/>
      <dgm:spPr/>
      <dgm:t>
        <a:bodyPr/>
        <a:lstStyle/>
        <a:p>
          <a:endParaRPr lang="cs-CZ"/>
        </a:p>
      </dgm:t>
    </dgm:pt>
    <dgm:pt modelId="{744F6BCE-8B9F-4D7B-A830-E6E7E7D65AA8}" type="sibTrans" cxnId="{902D3F9A-5B53-47EA-BD6D-FCE19CE5BF3D}">
      <dgm:prSet/>
      <dgm:spPr/>
      <dgm:t>
        <a:bodyPr/>
        <a:lstStyle/>
        <a:p>
          <a:endParaRPr lang="cs-CZ"/>
        </a:p>
      </dgm:t>
    </dgm:pt>
    <dgm:pt modelId="{0B6E0D0A-4279-43EB-8E2A-E3E8ECC3B409}">
      <dgm:prSet phldrT="[Text]" custT="1"/>
      <dgm:spPr>
        <a:solidFill>
          <a:schemeClr val="tx2">
            <a:lumMod val="20000"/>
            <a:lumOff val="80000"/>
          </a:schemeClr>
        </a:solidFill>
      </dgm:spPr>
      <dgm:t>
        <a:bodyPr/>
        <a:lstStyle/>
        <a:p>
          <a:pPr algn="r"/>
          <a:r>
            <a:rPr lang="cs-CZ" sz="2000" dirty="0" smtClean="0">
              <a:solidFill>
                <a:srgbClr val="FF0000"/>
              </a:solidFill>
            </a:rPr>
            <a:t>synagoga</a:t>
          </a:r>
          <a:endParaRPr lang="cs-CZ" sz="2000" dirty="0">
            <a:solidFill>
              <a:srgbClr val="FF0000"/>
            </a:solidFill>
          </a:endParaRPr>
        </a:p>
      </dgm:t>
    </dgm:pt>
    <dgm:pt modelId="{12C8DBE6-06C1-436F-9EAF-E5ADBD1E3676}" type="parTrans" cxnId="{40F85087-3B5B-496C-9EDB-DAFF32A2DFA3}">
      <dgm:prSet/>
      <dgm:spPr/>
      <dgm:t>
        <a:bodyPr/>
        <a:lstStyle/>
        <a:p>
          <a:endParaRPr lang="cs-CZ"/>
        </a:p>
      </dgm:t>
    </dgm:pt>
    <dgm:pt modelId="{3676EEFC-7EE0-4A56-A007-D065492C6E79}" type="sibTrans" cxnId="{40F85087-3B5B-496C-9EDB-DAFF32A2DFA3}">
      <dgm:prSet/>
      <dgm:spPr/>
      <dgm:t>
        <a:bodyPr/>
        <a:lstStyle/>
        <a:p>
          <a:endParaRPr lang="cs-CZ"/>
        </a:p>
      </dgm:t>
    </dgm:pt>
    <dgm:pt modelId="{D9B2D8C1-F8C5-4DA7-95AA-CACBE502139D}">
      <dgm:prSet phldrT="[Text]"/>
      <dgm:spPr>
        <a:solidFill>
          <a:schemeClr val="tx2">
            <a:lumMod val="20000"/>
            <a:lumOff val="80000"/>
          </a:schemeClr>
        </a:solidFill>
      </dgm:spPr>
      <dgm:t>
        <a:bodyPr/>
        <a:lstStyle/>
        <a:p>
          <a:pPr algn="r"/>
          <a:r>
            <a:rPr lang="cs-CZ" dirty="0" smtClean="0">
              <a:solidFill>
                <a:srgbClr val="FF0000"/>
              </a:solidFill>
            </a:rPr>
            <a:t>kostel</a:t>
          </a:r>
          <a:endParaRPr lang="cs-CZ" dirty="0">
            <a:solidFill>
              <a:srgbClr val="FF0000"/>
            </a:solidFill>
          </a:endParaRPr>
        </a:p>
      </dgm:t>
    </dgm:pt>
    <dgm:pt modelId="{828E1F73-6A42-4712-8238-5A2CDD65459B}" type="parTrans" cxnId="{D3F285C6-24C8-451C-AB08-84A7FFCC1CAF}">
      <dgm:prSet/>
      <dgm:spPr/>
      <dgm:t>
        <a:bodyPr/>
        <a:lstStyle/>
        <a:p>
          <a:endParaRPr lang="cs-CZ"/>
        </a:p>
      </dgm:t>
    </dgm:pt>
    <dgm:pt modelId="{7C88AC61-4CD7-4A1E-AFC4-203CA83D316E}" type="sibTrans" cxnId="{D3F285C6-24C8-451C-AB08-84A7FFCC1CAF}">
      <dgm:prSet/>
      <dgm:spPr/>
      <dgm:t>
        <a:bodyPr/>
        <a:lstStyle/>
        <a:p>
          <a:endParaRPr lang="cs-CZ"/>
        </a:p>
      </dgm:t>
    </dgm:pt>
    <dgm:pt modelId="{BC387791-520A-4A80-A24F-95535BBE1A27}">
      <dgm:prSet/>
      <dgm:spPr>
        <a:solidFill>
          <a:schemeClr val="tx2">
            <a:lumMod val="20000"/>
            <a:lumOff val="80000"/>
          </a:schemeClr>
        </a:solidFill>
      </dgm:spPr>
      <dgm:t>
        <a:bodyPr/>
        <a:lstStyle/>
        <a:p>
          <a:pPr algn="r"/>
          <a:r>
            <a:rPr lang="cs-CZ" dirty="0" smtClean="0">
              <a:solidFill>
                <a:srgbClr val="FF0000"/>
              </a:solidFill>
            </a:rPr>
            <a:t>mešita</a:t>
          </a:r>
          <a:endParaRPr lang="cs-CZ" dirty="0">
            <a:solidFill>
              <a:srgbClr val="FF0000"/>
            </a:solidFill>
          </a:endParaRPr>
        </a:p>
      </dgm:t>
    </dgm:pt>
    <dgm:pt modelId="{DDC3CD5B-D226-4996-A870-CEEE58560F05}" type="parTrans" cxnId="{DF8260C7-038C-42C8-A1BD-3D5DE26EF6AB}">
      <dgm:prSet/>
      <dgm:spPr/>
      <dgm:t>
        <a:bodyPr/>
        <a:lstStyle/>
        <a:p>
          <a:endParaRPr lang="cs-CZ"/>
        </a:p>
      </dgm:t>
    </dgm:pt>
    <dgm:pt modelId="{6F0458A0-29B5-4189-ACE6-F4FAA2678FD7}" type="sibTrans" cxnId="{DF8260C7-038C-42C8-A1BD-3D5DE26EF6AB}">
      <dgm:prSet/>
      <dgm:spPr/>
      <dgm:t>
        <a:bodyPr/>
        <a:lstStyle/>
        <a:p>
          <a:endParaRPr lang="cs-CZ"/>
        </a:p>
      </dgm:t>
    </dgm:pt>
    <dgm:pt modelId="{592687F6-BBFA-48BD-A45F-0CEB867ECD0F}" type="pres">
      <dgm:prSet presAssocID="{F3E7E30F-8C32-4B08-98BA-DB1892E4073A}" presName="linearFlow" presStyleCnt="0">
        <dgm:presLayoutVars>
          <dgm:dir/>
          <dgm:resizeHandles val="exact"/>
        </dgm:presLayoutVars>
      </dgm:prSet>
      <dgm:spPr/>
    </dgm:pt>
    <dgm:pt modelId="{FF1236D6-ED02-4F59-AE14-BD34F8BC2259}" type="pres">
      <dgm:prSet presAssocID="{8A3A3401-A22B-4DCD-B860-A3B9A8AB44AF}" presName="composite" presStyleCnt="0"/>
      <dgm:spPr/>
    </dgm:pt>
    <dgm:pt modelId="{9CDCFB82-8CF7-4038-B3E5-1D6F054E1BBD}" type="pres">
      <dgm:prSet presAssocID="{8A3A3401-A22B-4DCD-B860-A3B9A8AB44AF}" presName="imgShp" presStyleLbl="fgImgPlace1" presStyleIdx="0" presStyleCnt="4" custScaleX="214359" custScaleY="214359"/>
      <dgm:spPr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96913D8A-04B8-4FDA-8090-8198C5DB0DD0}" type="pres">
      <dgm:prSet presAssocID="{8A3A3401-A22B-4DCD-B860-A3B9A8AB44AF}" presName="txShp" presStyleLbl="node1" presStyleIdx="0" presStyleCnt="4" custLinFactNeighborX="-3479" custLinFactNeighborY="803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4FE5E1-1A5D-4C04-8E31-0A3E3B8AE7E9}" type="pres">
      <dgm:prSet presAssocID="{744F6BCE-8B9F-4D7B-A830-E6E7E7D65AA8}" presName="spacing" presStyleCnt="0"/>
      <dgm:spPr/>
    </dgm:pt>
    <dgm:pt modelId="{3B93BA5F-0396-4CB3-825C-710D9A9545A8}" type="pres">
      <dgm:prSet presAssocID="{0B6E0D0A-4279-43EB-8E2A-E3E8ECC3B409}" presName="composite" presStyleCnt="0"/>
      <dgm:spPr/>
    </dgm:pt>
    <dgm:pt modelId="{DDBEA1B1-F8AD-4434-982C-7966BBC33F10}" type="pres">
      <dgm:prSet presAssocID="{0B6E0D0A-4279-43EB-8E2A-E3E8ECC3B409}" presName="imgShp" presStyleLbl="fgImgPlace1" presStyleIdx="1" presStyleCnt="4" custScaleX="235795" custScaleY="235795" custLinFactNeighborX="27752" custLinFactNeighborY="16754"/>
      <dgm:spPr>
        <a:prstGeom prst="roundRect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318717C4-20EB-4F6E-87EE-D3EAD474E76D}" type="pres">
      <dgm:prSet presAssocID="{0B6E0D0A-4279-43EB-8E2A-E3E8ECC3B409}" presName="txShp" presStyleLbl="node1" presStyleIdx="1" presStyleCnt="4" custLinFactNeighborX="-2416" custLinFactNeighborY="-220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DD5B01-B024-42BD-BE42-23239C497C0B}" type="pres">
      <dgm:prSet presAssocID="{3676EEFC-7EE0-4A56-A007-D065492C6E79}" presName="spacing" presStyleCnt="0"/>
      <dgm:spPr/>
    </dgm:pt>
    <dgm:pt modelId="{23A9152A-65E4-4897-AA7E-8641C6D9A745}" type="pres">
      <dgm:prSet presAssocID="{D9B2D8C1-F8C5-4DA7-95AA-CACBE502139D}" presName="composite" presStyleCnt="0"/>
      <dgm:spPr/>
    </dgm:pt>
    <dgm:pt modelId="{131C2C4D-A9A0-4CED-9A80-4B2484DC6182}" type="pres">
      <dgm:prSet presAssocID="{D9B2D8C1-F8C5-4DA7-95AA-CACBE502139D}" presName="imgShp" presStyleLbl="fgImgPlace1" presStyleIdx="2" presStyleCnt="4" custScaleX="235795" custScaleY="235795"/>
      <dgm:spPr>
        <a:prstGeom prst="roundRect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BFA4195F-9BB1-4662-84F5-3891659914C2}" type="pres">
      <dgm:prSet presAssocID="{D9B2D8C1-F8C5-4DA7-95AA-CACBE502139D}" presName="txShp" presStyleLbl="node1" presStyleIdx="2" presStyleCnt="4" custScaleX="96280" custLinFactNeighborX="-833" custLinFactNeighborY="-685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DC1B59-FFDE-4C9D-B1DB-54B4991E24F4}" type="pres">
      <dgm:prSet presAssocID="{7C88AC61-4CD7-4A1E-AFC4-203CA83D316E}" presName="spacing" presStyleCnt="0"/>
      <dgm:spPr/>
    </dgm:pt>
    <dgm:pt modelId="{BD28F845-B7CD-4AE3-B0D4-A46357DF5EA1}" type="pres">
      <dgm:prSet presAssocID="{BC387791-520A-4A80-A24F-95535BBE1A27}" presName="composite" presStyleCnt="0"/>
      <dgm:spPr/>
    </dgm:pt>
    <dgm:pt modelId="{955960AA-1CD0-4E59-8B54-F1B57CAEE172}" type="pres">
      <dgm:prSet presAssocID="{BC387791-520A-4A80-A24F-95535BBE1A27}" presName="imgShp" presStyleLbl="fgImgPlace1" presStyleIdx="3" presStyleCnt="4" custScaleX="235795" custScaleY="235795" custLinFactNeighborX="-3917" custLinFactNeighborY="11335"/>
      <dgm:spPr>
        <a:prstGeom prst="roundRect">
          <a:avLst/>
        </a:prstGeom>
        <a:blipFill rotWithShape="0">
          <a:blip xmlns:r="http://schemas.openxmlformats.org/officeDocument/2006/relationships" r:embed="rId4"/>
          <a:stretch>
            <a:fillRect/>
          </a:stretch>
        </a:blipFill>
      </dgm:spPr>
    </dgm:pt>
    <dgm:pt modelId="{51334A6A-DD13-4616-A1DE-B13C5299199D}" type="pres">
      <dgm:prSet presAssocID="{BC387791-520A-4A80-A24F-95535BBE1A27}" presName="txShp" presStyleLbl="node1" presStyleIdx="3" presStyleCnt="4" custScaleX="89948" custLinFactNeighborX="750" custLinFactNeighborY="-1150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8C5F86F-3CC5-41BE-B06D-F0FCD020DA10}" type="presOf" srcId="{BC387791-520A-4A80-A24F-95535BBE1A27}" destId="{51334A6A-DD13-4616-A1DE-B13C5299199D}" srcOrd="0" destOrd="0" presId="urn:microsoft.com/office/officeart/2005/8/layout/vList3#2"/>
    <dgm:cxn modelId="{902D3F9A-5B53-47EA-BD6D-FCE19CE5BF3D}" srcId="{F3E7E30F-8C32-4B08-98BA-DB1892E4073A}" destId="{8A3A3401-A22B-4DCD-B860-A3B9A8AB44AF}" srcOrd="0" destOrd="0" parTransId="{0C5C3A1D-AA62-4396-A41C-44DF38B411A3}" sibTransId="{744F6BCE-8B9F-4D7B-A830-E6E7E7D65AA8}"/>
    <dgm:cxn modelId="{3B45B88D-298E-4FC4-83A9-817414460AD3}" type="presOf" srcId="{F3E7E30F-8C32-4B08-98BA-DB1892E4073A}" destId="{592687F6-BBFA-48BD-A45F-0CEB867ECD0F}" srcOrd="0" destOrd="0" presId="urn:microsoft.com/office/officeart/2005/8/layout/vList3#2"/>
    <dgm:cxn modelId="{FF3993C4-43DE-48A7-87F1-46FAE5323711}" type="presOf" srcId="{0B6E0D0A-4279-43EB-8E2A-E3E8ECC3B409}" destId="{318717C4-20EB-4F6E-87EE-D3EAD474E76D}" srcOrd="0" destOrd="0" presId="urn:microsoft.com/office/officeart/2005/8/layout/vList3#2"/>
    <dgm:cxn modelId="{40F85087-3B5B-496C-9EDB-DAFF32A2DFA3}" srcId="{F3E7E30F-8C32-4B08-98BA-DB1892E4073A}" destId="{0B6E0D0A-4279-43EB-8E2A-E3E8ECC3B409}" srcOrd="1" destOrd="0" parTransId="{12C8DBE6-06C1-436F-9EAF-E5ADBD1E3676}" sibTransId="{3676EEFC-7EE0-4A56-A007-D065492C6E79}"/>
    <dgm:cxn modelId="{D3F285C6-24C8-451C-AB08-84A7FFCC1CAF}" srcId="{F3E7E30F-8C32-4B08-98BA-DB1892E4073A}" destId="{D9B2D8C1-F8C5-4DA7-95AA-CACBE502139D}" srcOrd="2" destOrd="0" parTransId="{828E1F73-6A42-4712-8238-5A2CDD65459B}" sibTransId="{7C88AC61-4CD7-4A1E-AFC4-203CA83D316E}"/>
    <dgm:cxn modelId="{74F91F43-9898-406A-A9E9-D1D023942D97}" type="presOf" srcId="{D9B2D8C1-F8C5-4DA7-95AA-CACBE502139D}" destId="{BFA4195F-9BB1-4662-84F5-3891659914C2}" srcOrd="0" destOrd="0" presId="urn:microsoft.com/office/officeart/2005/8/layout/vList3#2"/>
    <dgm:cxn modelId="{31DDDE19-8C49-4E59-80ED-6A00AE8C2603}" type="presOf" srcId="{8A3A3401-A22B-4DCD-B860-A3B9A8AB44AF}" destId="{96913D8A-04B8-4FDA-8090-8198C5DB0DD0}" srcOrd="0" destOrd="0" presId="urn:microsoft.com/office/officeart/2005/8/layout/vList3#2"/>
    <dgm:cxn modelId="{DF8260C7-038C-42C8-A1BD-3D5DE26EF6AB}" srcId="{F3E7E30F-8C32-4B08-98BA-DB1892E4073A}" destId="{BC387791-520A-4A80-A24F-95535BBE1A27}" srcOrd="3" destOrd="0" parTransId="{DDC3CD5B-D226-4996-A870-CEEE58560F05}" sibTransId="{6F0458A0-29B5-4189-ACE6-F4FAA2678FD7}"/>
    <dgm:cxn modelId="{AEDB80B8-C796-40B2-91CB-E67458041E8A}" type="presParOf" srcId="{592687F6-BBFA-48BD-A45F-0CEB867ECD0F}" destId="{FF1236D6-ED02-4F59-AE14-BD34F8BC2259}" srcOrd="0" destOrd="0" presId="urn:microsoft.com/office/officeart/2005/8/layout/vList3#2"/>
    <dgm:cxn modelId="{65587E50-F3FF-4753-A1D4-8EA44FF3D4B6}" type="presParOf" srcId="{FF1236D6-ED02-4F59-AE14-BD34F8BC2259}" destId="{9CDCFB82-8CF7-4038-B3E5-1D6F054E1BBD}" srcOrd="0" destOrd="0" presId="urn:microsoft.com/office/officeart/2005/8/layout/vList3#2"/>
    <dgm:cxn modelId="{AD968949-C14F-4B9E-896C-19F512D180B3}" type="presParOf" srcId="{FF1236D6-ED02-4F59-AE14-BD34F8BC2259}" destId="{96913D8A-04B8-4FDA-8090-8198C5DB0DD0}" srcOrd="1" destOrd="0" presId="urn:microsoft.com/office/officeart/2005/8/layout/vList3#2"/>
    <dgm:cxn modelId="{A99EF42C-C9C1-4E36-9C78-81C599AF1482}" type="presParOf" srcId="{592687F6-BBFA-48BD-A45F-0CEB867ECD0F}" destId="{A04FE5E1-1A5D-4C04-8E31-0A3E3B8AE7E9}" srcOrd="1" destOrd="0" presId="urn:microsoft.com/office/officeart/2005/8/layout/vList3#2"/>
    <dgm:cxn modelId="{1B7E069A-9238-4BAE-9A57-0AEF426D56C9}" type="presParOf" srcId="{592687F6-BBFA-48BD-A45F-0CEB867ECD0F}" destId="{3B93BA5F-0396-4CB3-825C-710D9A9545A8}" srcOrd="2" destOrd="0" presId="urn:microsoft.com/office/officeart/2005/8/layout/vList3#2"/>
    <dgm:cxn modelId="{588B70D4-D2E2-41EB-9574-1042F0BDB024}" type="presParOf" srcId="{3B93BA5F-0396-4CB3-825C-710D9A9545A8}" destId="{DDBEA1B1-F8AD-4434-982C-7966BBC33F10}" srcOrd="0" destOrd="0" presId="urn:microsoft.com/office/officeart/2005/8/layout/vList3#2"/>
    <dgm:cxn modelId="{07D03743-0A7A-463A-8CBE-A09CA91C2FA0}" type="presParOf" srcId="{3B93BA5F-0396-4CB3-825C-710D9A9545A8}" destId="{318717C4-20EB-4F6E-87EE-D3EAD474E76D}" srcOrd="1" destOrd="0" presId="urn:microsoft.com/office/officeart/2005/8/layout/vList3#2"/>
    <dgm:cxn modelId="{BD5EBA38-C43E-48EA-BC85-B12B51722FF3}" type="presParOf" srcId="{592687F6-BBFA-48BD-A45F-0CEB867ECD0F}" destId="{FDDD5B01-B024-42BD-BE42-23239C497C0B}" srcOrd="3" destOrd="0" presId="urn:microsoft.com/office/officeart/2005/8/layout/vList3#2"/>
    <dgm:cxn modelId="{7E8C1269-5486-4F89-B97F-1A0D941577D6}" type="presParOf" srcId="{592687F6-BBFA-48BD-A45F-0CEB867ECD0F}" destId="{23A9152A-65E4-4897-AA7E-8641C6D9A745}" srcOrd="4" destOrd="0" presId="urn:microsoft.com/office/officeart/2005/8/layout/vList3#2"/>
    <dgm:cxn modelId="{1DA6FCD3-C33F-4BD3-9970-35C8C47F44EF}" type="presParOf" srcId="{23A9152A-65E4-4897-AA7E-8641C6D9A745}" destId="{131C2C4D-A9A0-4CED-9A80-4B2484DC6182}" srcOrd="0" destOrd="0" presId="urn:microsoft.com/office/officeart/2005/8/layout/vList3#2"/>
    <dgm:cxn modelId="{C1391D0B-4ED1-4105-902C-CD502F8E5BE3}" type="presParOf" srcId="{23A9152A-65E4-4897-AA7E-8641C6D9A745}" destId="{BFA4195F-9BB1-4662-84F5-3891659914C2}" srcOrd="1" destOrd="0" presId="urn:microsoft.com/office/officeart/2005/8/layout/vList3#2"/>
    <dgm:cxn modelId="{1B1F1C98-D39E-4563-BAFE-DCF1B30D04F9}" type="presParOf" srcId="{592687F6-BBFA-48BD-A45F-0CEB867ECD0F}" destId="{84DC1B59-FFDE-4C9D-B1DB-54B4991E24F4}" srcOrd="5" destOrd="0" presId="urn:microsoft.com/office/officeart/2005/8/layout/vList3#2"/>
    <dgm:cxn modelId="{F3C3A85E-84E8-485E-AC69-1B2910F32AAF}" type="presParOf" srcId="{592687F6-BBFA-48BD-A45F-0CEB867ECD0F}" destId="{BD28F845-B7CD-4AE3-B0D4-A46357DF5EA1}" srcOrd="6" destOrd="0" presId="urn:microsoft.com/office/officeart/2005/8/layout/vList3#2"/>
    <dgm:cxn modelId="{8AA3E3F7-42E6-4C72-8FCE-F95D7C8C4986}" type="presParOf" srcId="{BD28F845-B7CD-4AE3-B0D4-A46357DF5EA1}" destId="{955960AA-1CD0-4E59-8B54-F1B57CAEE172}" srcOrd="0" destOrd="0" presId="urn:microsoft.com/office/officeart/2005/8/layout/vList3#2"/>
    <dgm:cxn modelId="{1CA2BE29-3680-4072-B1D1-38028FD9AAB3}" type="presParOf" srcId="{BD28F845-B7CD-4AE3-B0D4-A46357DF5EA1}" destId="{51334A6A-DD13-4616-A1DE-B13C5299199D}" srcOrd="1" destOrd="0" presId="urn:microsoft.com/office/officeart/2005/8/layout/vList3#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3118F3-006D-4DE0-85D7-BEF5B6ED5873}">
      <dsp:nvSpPr>
        <dsp:cNvPr id="0" name=""/>
        <dsp:cNvSpPr/>
      </dsp:nvSpPr>
      <dsp:spPr>
        <a:xfrm>
          <a:off x="2411" y="350242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lidnatost</a:t>
          </a:r>
          <a:endParaRPr lang="cs-CZ" sz="2400" kern="1200" dirty="0"/>
        </a:p>
      </dsp:txBody>
      <dsp:txXfrm>
        <a:off x="2411" y="350242"/>
        <a:ext cx="1912739" cy="1147643"/>
      </dsp:txXfrm>
    </dsp:sp>
    <dsp:sp modelId="{7685899C-38FE-4CB4-8B7F-2C3F43DD35D1}">
      <dsp:nvSpPr>
        <dsp:cNvPr id="0" name=""/>
        <dsp:cNvSpPr/>
      </dsp:nvSpPr>
      <dsp:spPr>
        <a:xfrm>
          <a:off x="2106423" y="350242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rozmístění</a:t>
          </a:r>
          <a:endParaRPr lang="cs-CZ" sz="2400" kern="1200" dirty="0"/>
        </a:p>
      </dsp:txBody>
      <dsp:txXfrm>
        <a:off x="2106423" y="350242"/>
        <a:ext cx="1912739" cy="1147643"/>
      </dsp:txXfrm>
    </dsp:sp>
    <dsp:sp modelId="{D130A27F-5689-4129-A5C8-1E2E8D1BAED4}">
      <dsp:nvSpPr>
        <dsp:cNvPr id="0" name=""/>
        <dsp:cNvSpPr/>
      </dsp:nvSpPr>
      <dsp:spPr>
        <a:xfrm>
          <a:off x="4210436" y="350242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přirozená měna</a:t>
          </a:r>
          <a:endParaRPr lang="cs-CZ" sz="2400" kern="1200" dirty="0"/>
        </a:p>
      </dsp:txBody>
      <dsp:txXfrm>
        <a:off x="4210436" y="350242"/>
        <a:ext cx="1912739" cy="1147643"/>
      </dsp:txXfrm>
    </dsp:sp>
    <dsp:sp modelId="{D9A0A614-79EC-42F7-A674-B82117D4894F}">
      <dsp:nvSpPr>
        <dsp:cNvPr id="0" name=""/>
        <dsp:cNvSpPr/>
      </dsp:nvSpPr>
      <dsp:spPr>
        <a:xfrm>
          <a:off x="6316860" y="388642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lidské rasy</a:t>
          </a:r>
          <a:endParaRPr lang="cs-CZ" sz="2400" kern="1200" dirty="0"/>
        </a:p>
      </dsp:txBody>
      <dsp:txXfrm>
        <a:off x="6316860" y="388642"/>
        <a:ext cx="1912739" cy="1147643"/>
      </dsp:txXfrm>
    </dsp:sp>
    <dsp:sp modelId="{327274FD-849A-4253-A88C-49EA9C8EC748}">
      <dsp:nvSpPr>
        <dsp:cNvPr id="0" name=""/>
        <dsp:cNvSpPr/>
      </dsp:nvSpPr>
      <dsp:spPr>
        <a:xfrm>
          <a:off x="2411" y="1689159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národy</a:t>
          </a:r>
          <a:endParaRPr lang="cs-CZ" sz="2400" kern="1200" dirty="0"/>
        </a:p>
      </dsp:txBody>
      <dsp:txXfrm>
        <a:off x="2411" y="1689159"/>
        <a:ext cx="1912739" cy="1147643"/>
      </dsp:txXfrm>
    </dsp:sp>
    <dsp:sp modelId="{69BA46AD-DF0A-4BBD-9AEE-440738E97DD1}">
      <dsp:nvSpPr>
        <dsp:cNvPr id="0" name=""/>
        <dsp:cNvSpPr/>
      </dsp:nvSpPr>
      <dsp:spPr>
        <a:xfrm>
          <a:off x="2106423" y="1689159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jazyky</a:t>
          </a:r>
          <a:endParaRPr lang="cs-CZ" sz="2400" kern="1200" dirty="0"/>
        </a:p>
      </dsp:txBody>
      <dsp:txXfrm>
        <a:off x="2106423" y="1689159"/>
        <a:ext cx="1912739" cy="1147643"/>
      </dsp:txXfrm>
    </dsp:sp>
    <dsp:sp modelId="{12A3D154-DC56-44D7-ADBF-D1C4D58ED58A}">
      <dsp:nvSpPr>
        <dsp:cNvPr id="0" name=""/>
        <dsp:cNvSpPr/>
      </dsp:nvSpPr>
      <dsp:spPr>
        <a:xfrm>
          <a:off x="4186814" y="1684787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náboženství</a:t>
          </a:r>
          <a:endParaRPr lang="cs-CZ" sz="2400" kern="1200" dirty="0"/>
        </a:p>
      </dsp:txBody>
      <dsp:txXfrm>
        <a:off x="4186814" y="1684787"/>
        <a:ext cx="1912739" cy="1147643"/>
      </dsp:txXfrm>
    </dsp:sp>
    <dsp:sp modelId="{BC96A9CA-1CEB-4AF6-A87C-FBD3AB402411}">
      <dsp:nvSpPr>
        <dsp:cNvPr id="0" name=""/>
        <dsp:cNvSpPr/>
      </dsp:nvSpPr>
      <dsp:spPr>
        <a:xfrm>
          <a:off x="6275047" y="1684787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migrace</a:t>
          </a:r>
          <a:endParaRPr lang="cs-CZ" sz="2400" kern="1200" dirty="0"/>
        </a:p>
      </dsp:txBody>
      <dsp:txXfrm>
        <a:off x="6275047" y="1684787"/>
        <a:ext cx="1912739" cy="1147643"/>
      </dsp:txXfrm>
    </dsp:sp>
    <dsp:sp modelId="{802AFF8F-A710-40F3-A00D-100F373737B8}">
      <dsp:nvSpPr>
        <dsp:cNvPr id="0" name=""/>
        <dsp:cNvSpPr/>
      </dsp:nvSpPr>
      <dsp:spPr>
        <a:xfrm>
          <a:off x="2411" y="3028077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věk</a:t>
          </a:r>
          <a:endParaRPr lang="cs-CZ" sz="2400" kern="1200" dirty="0"/>
        </a:p>
      </dsp:txBody>
      <dsp:txXfrm>
        <a:off x="2411" y="3028077"/>
        <a:ext cx="1912739" cy="1147643"/>
      </dsp:txXfrm>
    </dsp:sp>
    <dsp:sp modelId="{D5B814DB-2B46-4BBC-98D8-8038F299A82F}">
      <dsp:nvSpPr>
        <dsp:cNvPr id="0" name=""/>
        <dsp:cNvSpPr/>
      </dsp:nvSpPr>
      <dsp:spPr>
        <a:xfrm>
          <a:off x="2106423" y="3028077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pohlaví</a:t>
          </a:r>
          <a:endParaRPr lang="cs-CZ" sz="2400" kern="1200" dirty="0"/>
        </a:p>
      </dsp:txBody>
      <dsp:txXfrm>
        <a:off x="2106423" y="3028077"/>
        <a:ext cx="1912739" cy="1147643"/>
      </dsp:txXfrm>
    </dsp:sp>
    <dsp:sp modelId="{8C8086F4-EA7A-4DA8-B360-C7A5B3E6375F}">
      <dsp:nvSpPr>
        <dsp:cNvPr id="0" name=""/>
        <dsp:cNvSpPr/>
      </dsp:nvSpPr>
      <dsp:spPr>
        <a:xfrm>
          <a:off x="4210436" y="3028077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zaměstnanost</a:t>
          </a:r>
          <a:endParaRPr lang="cs-CZ" sz="2400" kern="1200" dirty="0"/>
        </a:p>
      </dsp:txBody>
      <dsp:txXfrm>
        <a:off x="4210436" y="3028077"/>
        <a:ext cx="1912739" cy="1147643"/>
      </dsp:txXfrm>
    </dsp:sp>
    <dsp:sp modelId="{BAA9C6B7-595A-4370-8301-2396CE27676B}">
      <dsp:nvSpPr>
        <dsp:cNvPr id="0" name=""/>
        <dsp:cNvSpPr/>
      </dsp:nvSpPr>
      <dsp:spPr>
        <a:xfrm>
          <a:off x="6314449" y="3028077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výživa</a:t>
          </a:r>
          <a:endParaRPr lang="cs-CZ" sz="2400" kern="1200" dirty="0"/>
        </a:p>
      </dsp:txBody>
      <dsp:txXfrm>
        <a:off x="6314449" y="3028077"/>
        <a:ext cx="1912739" cy="114764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AA4728-C0CE-4F13-9E97-B6887301AE8F}">
      <dsp:nvSpPr>
        <dsp:cNvPr id="0" name=""/>
        <dsp:cNvSpPr/>
      </dsp:nvSpPr>
      <dsp:spPr>
        <a:xfrm>
          <a:off x="0" y="0"/>
          <a:ext cx="5040560" cy="599040"/>
        </a:xfrm>
        <a:prstGeom prst="roundRect">
          <a:avLst/>
        </a:prstGeom>
        <a:solidFill>
          <a:schemeClr val="tx2">
            <a:lumMod val="20000"/>
            <a:lumOff val="80000"/>
          </a:schemeClr>
        </a:solidFill>
        <a:ln w="25400" cap="flat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200" kern="1200" dirty="0"/>
        </a:p>
      </dsp:txBody>
      <dsp:txXfrm>
        <a:off x="29243" y="29243"/>
        <a:ext cx="4982074" cy="540554"/>
      </dsp:txXfrm>
    </dsp:sp>
    <dsp:sp modelId="{5280FF6B-50FA-4D25-A273-814EC11F5B2A}">
      <dsp:nvSpPr>
        <dsp:cNvPr id="0" name=""/>
        <dsp:cNvSpPr/>
      </dsp:nvSpPr>
      <dsp:spPr>
        <a:xfrm>
          <a:off x="0" y="664766"/>
          <a:ext cx="5040560" cy="599040"/>
        </a:xfrm>
        <a:prstGeom prst="roundRect">
          <a:avLst/>
        </a:prstGeom>
        <a:solidFill>
          <a:schemeClr val="tx2">
            <a:lumMod val="20000"/>
            <a:lumOff val="80000"/>
          </a:schemeClr>
        </a:solidFill>
        <a:ln w="25400" cap="flat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200" kern="1200" dirty="0"/>
        </a:p>
      </dsp:txBody>
      <dsp:txXfrm>
        <a:off x="29243" y="694009"/>
        <a:ext cx="4982074" cy="540554"/>
      </dsp:txXfrm>
    </dsp:sp>
    <dsp:sp modelId="{126B765E-D321-4652-8E23-06DCA04EC987}">
      <dsp:nvSpPr>
        <dsp:cNvPr id="0" name=""/>
        <dsp:cNvSpPr/>
      </dsp:nvSpPr>
      <dsp:spPr>
        <a:xfrm>
          <a:off x="0" y="1349714"/>
          <a:ext cx="5040560" cy="599040"/>
        </a:xfrm>
        <a:prstGeom prst="roundRect">
          <a:avLst/>
        </a:prstGeom>
        <a:solidFill>
          <a:schemeClr val="tx2">
            <a:lumMod val="20000"/>
            <a:lumOff val="80000"/>
          </a:schemeClr>
        </a:solidFill>
        <a:ln w="25400" cap="flat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200" kern="1200" dirty="0"/>
        </a:p>
      </dsp:txBody>
      <dsp:txXfrm>
        <a:off x="29243" y="1378957"/>
        <a:ext cx="4982074" cy="540554"/>
      </dsp:txXfrm>
    </dsp:sp>
    <dsp:sp modelId="{176F607A-7424-4DA9-9D1E-153CDA8C6B9D}">
      <dsp:nvSpPr>
        <dsp:cNvPr id="0" name=""/>
        <dsp:cNvSpPr/>
      </dsp:nvSpPr>
      <dsp:spPr>
        <a:xfrm>
          <a:off x="0" y="2031049"/>
          <a:ext cx="5040560" cy="599040"/>
        </a:xfrm>
        <a:prstGeom prst="roundRect">
          <a:avLst/>
        </a:prstGeom>
        <a:solidFill>
          <a:schemeClr val="tx2">
            <a:lumMod val="20000"/>
            <a:lumOff val="80000"/>
          </a:schemeClr>
        </a:solidFill>
        <a:ln w="25400" cap="flat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200" kern="1200" dirty="0"/>
        </a:p>
      </dsp:txBody>
      <dsp:txXfrm>
        <a:off x="29243" y="2060292"/>
        <a:ext cx="4982074" cy="540554"/>
      </dsp:txXfrm>
    </dsp:sp>
    <dsp:sp modelId="{0A5304FC-BECC-4C9F-8EB6-9C2FCFAA8F57}">
      <dsp:nvSpPr>
        <dsp:cNvPr id="0" name=""/>
        <dsp:cNvSpPr/>
      </dsp:nvSpPr>
      <dsp:spPr>
        <a:xfrm>
          <a:off x="0" y="2719610"/>
          <a:ext cx="5040560" cy="599040"/>
        </a:xfrm>
        <a:prstGeom prst="roundRect">
          <a:avLst/>
        </a:prstGeom>
        <a:solidFill>
          <a:schemeClr val="tx2">
            <a:lumMod val="20000"/>
            <a:lumOff val="80000"/>
          </a:schemeClr>
        </a:solidFill>
        <a:ln w="25400" cap="flat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200" kern="1200" dirty="0"/>
        </a:p>
      </dsp:txBody>
      <dsp:txXfrm>
        <a:off x="29243" y="2748853"/>
        <a:ext cx="4982074" cy="54055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AA4728-C0CE-4F13-9E97-B6887301AE8F}">
      <dsp:nvSpPr>
        <dsp:cNvPr id="0" name=""/>
        <dsp:cNvSpPr/>
      </dsp:nvSpPr>
      <dsp:spPr>
        <a:xfrm>
          <a:off x="0" y="72008"/>
          <a:ext cx="5040560" cy="603281"/>
        </a:xfrm>
        <a:prstGeom prst="roundRect">
          <a:avLst/>
        </a:prstGeom>
        <a:solidFill>
          <a:schemeClr val="tx2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rgbClr val="FF0000"/>
              </a:solidFill>
            </a:rPr>
            <a:t>Asie</a:t>
          </a:r>
          <a:endParaRPr lang="cs-CZ" sz="2400" kern="1200" dirty="0">
            <a:solidFill>
              <a:srgbClr val="FF0000"/>
            </a:solidFill>
          </a:endParaRPr>
        </a:p>
      </dsp:txBody>
      <dsp:txXfrm>
        <a:off x="29450" y="101458"/>
        <a:ext cx="4981660" cy="544381"/>
      </dsp:txXfrm>
    </dsp:sp>
    <dsp:sp modelId="{5280FF6B-50FA-4D25-A273-814EC11F5B2A}">
      <dsp:nvSpPr>
        <dsp:cNvPr id="0" name=""/>
        <dsp:cNvSpPr/>
      </dsp:nvSpPr>
      <dsp:spPr>
        <a:xfrm>
          <a:off x="0" y="720080"/>
          <a:ext cx="5040560" cy="603281"/>
        </a:xfrm>
        <a:prstGeom prst="roundRect">
          <a:avLst/>
        </a:prstGeom>
        <a:solidFill>
          <a:schemeClr val="tx2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>
              <a:solidFill>
                <a:srgbClr val="FF0000"/>
              </a:solidFill>
            </a:rPr>
            <a:t>Afrika</a:t>
          </a:r>
          <a:endParaRPr lang="cs-CZ" sz="2500" kern="1200" dirty="0">
            <a:solidFill>
              <a:srgbClr val="FF0000"/>
            </a:solidFill>
          </a:endParaRPr>
        </a:p>
      </dsp:txBody>
      <dsp:txXfrm>
        <a:off x="29450" y="749530"/>
        <a:ext cx="4981660" cy="544381"/>
      </dsp:txXfrm>
    </dsp:sp>
    <dsp:sp modelId="{126B765E-D321-4652-8E23-06DCA04EC987}">
      <dsp:nvSpPr>
        <dsp:cNvPr id="0" name=""/>
        <dsp:cNvSpPr/>
      </dsp:nvSpPr>
      <dsp:spPr>
        <a:xfrm>
          <a:off x="0" y="1368152"/>
          <a:ext cx="5040560" cy="603281"/>
        </a:xfrm>
        <a:prstGeom prst="roundRect">
          <a:avLst/>
        </a:prstGeom>
        <a:solidFill>
          <a:schemeClr val="tx2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>
              <a:solidFill>
                <a:srgbClr val="FF0000"/>
              </a:solidFill>
            </a:rPr>
            <a:t>Amerika</a:t>
          </a:r>
          <a:endParaRPr lang="cs-CZ" sz="2500" kern="1200" dirty="0">
            <a:solidFill>
              <a:srgbClr val="FF0000"/>
            </a:solidFill>
          </a:endParaRPr>
        </a:p>
      </dsp:txBody>
      <dsp:txXfrm>
        <a:off x="29450" y="1397602"/>
        <a:ext cx="4981660" cy="544381"/>
      </dsp:txXfrm>
    </dsp:sp>
    <dsp:sp modelId="{176F607A-7424-4DA9-9D1E-153CDA8C6B9D}">
      <dsp:nvSpPr>
        <dsp:cNvPr id="0" name=""/>
        <dsp:cNvSpPr/>
      </dsp:nvSpPr>
      <dsp:spPr>
        <a:xfrm>
          <a:off x="0" y="2016224"/>
          <a:ext cx="5040560" cy="603281"/>
        </a:xfrm>
        <a:prstGeom prst="roundRect">
          <a:avLst/>
        </a:prstGeom>
        <a:solidFill>
          <a:schemeClr val="tx2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>
              <a:solidFill>
                <a:srgbClr val="FF0000"/>
              </a:solidFill>
            </a:rPr>
            <a:t>Evropa</a:t>
          </a:r>
          <a:endParaRPr lang="cs-CZ" sz="2500" kern="1200" dirty="0">
            <a:solidFill>
              <a:srgbClr val="FF0000"/>
            </a:solidFill>
          </a:endParaRPr>
        </a:p>
      </dsp:txBody>
      <dsp:txXfrm>
        <a:off x="29450" y="2045674"/>
        <a:ext cx="4981660" cy="544381"/>
      </dsp:txXfrm>
    </dsp:sp>
    <dsp:sp modelId="{0A5304FC-BECC-4C9F-8EB6-9C2FCFAA8F57}">
      <dsp:nvSpPr>
        <dsp:cNvPr id="0" name=""/>
        <dsp:cNvSpPr/>
      </dsp:nvSpPr>
      <dsp:spPr>
        <a:xfrm>
          <a:off x="0" y="2664295"/>
          <a:ext cx="5040560" cy="603281"/>
        </a:xfrm>
        <a:prstGeom prst="roundRect">
          <a:avLst/>
        </a:prstGeom>
        <a:solidFill>
          <a:schemeClr val="tx2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>
              <a:solidFill>
                <a:srgbClr val="FF0000"/>
              </a:solidFill>
            </a:rPr>
            <a:t>Austrálie a Oceánie</a:t>
          </a:r>
          <a:endParaRPr lang="cs-CZ" sz="2500" kern="1200" dirty="0">
            <a:solidFill>
              <a:srgbClr val="FF0000"/>
            </a:solidFill>
          </a:endParaRPr>
        </a:p>
      </dsp:txBody>
      <dsp:txXfrm>
        <a:off x="29450" y="2693745"/>
        <a:ext cx="4981660" cy="54438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913D8A-04B8-4FDA-8090-8198C5DB0DD0}">
      <dsp:nvSpPr>
        <dsp:cNvPr id="0" name=""/>
        <dsp:cNvSpPr/>
      </dsp:nvSpPr>
      <dsp:spPr>
        <a:xfrm rot="10800000">
          <a:off x="1409867" y="253321"/>
          <a:ext cx="4549105" cy="441434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660" tIns="76200" rIns="14224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 rot="10800000">
        <a:off x="1520225" y="253321"/>
        <a:ext cx="4438747" cy="441434"/>
      </dsp:txXfrm>
    </dsp:sp>
    <dsp:sp modelId="{9CDCFB82-8CF7-4038-B3E5-1D6F054E1BBD}">
      <dsp:nvSpPr>
        <dsp:cNvPr id="0" name=""/>
        <dsp:cNvSpPr/>
      </dsp:nvSpPr>
      <dsp:spPr>
        <a:xfrm>
          <a:off x="909263" y="143"/>
          <a:ext cx="946254" cy="946254"/>
        </a:xfrm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8717C4-20EB-4F6E-87EE-D3EAD474E76D}">
      <dsp:nvSpPr>
        <dsp:cNvPr id="0" name=""/>
        <dsp:cNvSpPr/>
      </dsp:nvSpPr>
      <dsp:spPr>
        <a:xfrm rot="10800000">
          <a:off x="1406047" y="1377891"/>
          <a:ext cx="4549105" cy="441434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660" tIns="76200" rIns="14224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 rot="10800000">
        <a:off x="1516405" y="1377891"/>
        <a:ext cx="4438747" cy="441434"/>
      </dsp:txXfrm>
    </dsp:sp>
    <dsp:sp modelId="{DDBEA1B1-F8AD-4434-982C-7966BBC33F10}">
      <dsp:nvSpPr>
        <dsp:cNvPr id="0" name=""/>
        <dsp:cNvSpPr/>
      </dsp:nvSpPr>
      <dsp:spPr>
        <a:xfrm>
          <a:off x="1008114" y="1152126"/>
          <a:ext cx="1040880" cy="1040880"/>
        </a:xfrm>
        <a:prstGeom prst="roundRect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A4195F-9BB1-4662-84F5-3891659914C2}">
      <dsp:nvSpPr>
        <dsp:cNvPr id="0" name=""/>
        <dsp:cNvSpPr/>
      </dsp:nvSpPr>
      <dsp:spPr>
        <a:xfrm rot="10800000">
          <a:off x="1406047" y="2550543"/>
          <a:ext cx="4549105" cy="441434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660" tIns="76200" rIns="14224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 rot="10800000">
        <a:off x="1516405" y="2550543"/>
        <a:ext cx="4438747" cy="441434"/>
      </dsp:txXfrm>
    </dsp:sp>
    <dsp:sp modelId="{131C2C4D-A9A0-4CED-9A80-4B2484DC6182}">
      <dsp:nvSpPr>
        <dsp:cNvPr id="0" name=""/>
        <dsp:cNvSpPr/>
      </dsp:nvSpPr>
      <dsp:spPr>
        <a:xfrm>
          <a:off x="885607" y="2250820"/>
          <a:ext cx="1040880" cy="1040880"/>
        </a:xfrm>
        <a:prstGeom prst="roundRect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334A6A-DD13-4616-A1DE-B13C5299199D}">
      <dsp:nvSpPr>
        <dsp:cNvPr id="0" name=""/>
        <dsp:cNvSpPr/>
      </dsp:nvSpPr>
      <dsp:spPr>
        <a:xfrm rot="10800000">
          <a:off x="1406047" y="3723195"/>
          <a:ext cx="4549105" cy="441434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660" tIns="76200" rIns="14224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 rot="10800000">
        <a:off x="1516405" y="3723195"/>
        <a:ext cx="4438747" cy="441434"/>
      </dsp:txXfrm>
    </dsp:sp>
    <dsp:sp modelId="{955960AA-1CD0-4E59-8B54-F1B57CAEE172}">
      <dsp:nvSpPr>
        <dsp:cNvPr id="0" name=""/>
        <dsp:cNvSpPr/>
      </dsp:nvSpPr>
      <dsp:spPr>
        <a:xfrm>
          <a:off x="868316" y="3423615"/>
          <a:ext cx="1040880" cy="1040880"/>
        </a:xfrm>
        <a:prstGeom prst="roundRect">
          <a:avLst/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913D8A-04B8-4FDA-8090-8198C5DB0DD0}">
      <dsp:nvSpPr>
        <dsp:cNvPr id="0" name=""/>
        <dsp:cNvSpPr/>
      </dsp:nvSpPr>
      <dsp:spPr>
        <a:xfrm rot="10800000">
          <a:off x="1224127" y="288031"/>
          <a:ext cx="4549105" cy="441434"/>
        </a:xfrm>
        <a:prstGeom prst="homePlate">
          <a:avLst/>
        </a:prstGeom>
        <a:solidFill>
          <a:schemeClr val="tx2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660" tIns="76200" rIns="142240" bIns="76200" numCol="1" spcCol="1270" anchor="ctr" anchorCtr="0">
          <a:noAutofit/>
        </a:bodyPr>
        <a:lstStyle/>
        <a:p>
          <a:pPr lvl="0" algn="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rgbClr val="FF0000"/>
              </a:solidFill>
            </a:rPr>
            <a:t>pagoda</a:t>
          </a:r>
          <a:endParaRPr lang="cs-CZ" sz="2000" kern="1200" dirty="0">
            <a:solidFill>
              <a:srgbClr val="FF0000"/>
            </a:solidFill>
          </a:endParaRPr>
        </a:p>
      </dsp:txBody>
      <dsp:txXfrm rot="10800000">
        <a:off x="1334485" y="288031"/>
        <a:ext cx="4438747" cy="441434"/>
      </dsp:txXfrm>
    </dsp:sp>
    <dsp:sp modelId="{9CDCFB82-8CF7-4038-B3E5-1D6F054E1BBD}">
      <dsp:nvSpPr>
        <dsp:cNvPr id="0" name=""/>
        <dsp:cNvSpPr/>
      </dsp:nvSpPr>
      <dsp:spPr>
        <a:xfrm>
          <a:off x="909263" y="143"/>
          <a:ext cx="946254" cy="946254"/>
        </a:xfrm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8717C4-20EB-4F6E-87EE-D3EAD474E76D}">
      <dsp:nvSpPr>
        <dsp:cNvPr id="0" name=""/>
        <dsp:cNvSpPr/>
      </dsp:nvSpPr>
      <dsp:spPr>
        <a:xfrm rot="10800000">
          <a:off x="1296140" y="1368153"/>
          <a:ext cx="4549105" cy="441434"/>
        </a:xfrm>
        <a:prstGeom prst="homePlate">
          <a:avLst/>
        </a:prstGeom>
        <a:solidFill>
          <a:schemeClr val="tx2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660" tIns="76200" rIns="142240" bIns="76200" numCol="1" spcCol="1270" anchor="ctr" anchorCtr="0">
          <a:noAutofit/>
        </a:bodyPr>
        <a:lstStyle/>
        <a:p>
          <a:pPr lvl="0" algn="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rgbClr val="FF0000"/>
              </a:solidFill>
            </a:rPr>
            <a:t>synagoga</a:t>
          </a:r>
          <a:endParaRPr lang="cs-CZ" sz="2000" kern="1200" dirty="0">
            <a:solidFill>
              <a:srgbClr val="FF0000"/>
            </a:solidFill>
          </a:endParaRPr>
        </a:p>
      </dsp:txBody>
      <dsp:txXfrm rot="10800000">
        <a:off x="1406498" y="1368153"/>
        <a:ext cx="4438747" cy="441434"/>
      </dsp:txXfrm>
    </dsp:sp>
    <dsp:sp modelId="{DDBEA1B1-F8AD-4434-982C-7966BBC33F10}">
      <dsp:nvSpPr>
        <dsp:cNvPr id="0" name=""/>
        <dsp:cNvSpPr/>
      </dsp:nvSpPr>
      <dsp:spPr>
        <a:xfrm>
          <a:off x="1008114" y="1152126"/>
          <a:ext cx="1040880" cy="1040880"/>
        </a:xfrm>
        <a:prstGeom prst="roundRect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A4195F-9BB1-4662-84F5-3891659914C2}">
      <dsp:nvSpPr>
        <dsp:cNvPr id="0" name=""/>
        <dsp:cNvSpPr/>
      </dsp:nvSpPr>
      <dsp:spPr>
        <a:xfrm rot="10800000">
          <a:off x="1495073" y="2520278"/>
          <a:ext cx="4379878" cy="441434"/>
        </a:xfrm>
        <a:prstGeom prst="homePlate">
          <a:avLst/>
        </a:prstGeom>
        <a:solidFill>
          <a:schemeClr val="tx2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660" tIns="76200" rIns="142240" bIns="76200" numCol="1" spcCol="1270" anchor="ctr" anchorCtr="0">
          <a:noAutofit/>
        </a:bodyPr>
        <a:lstStyle/>
        <a:p>
          <a:pPr lvl="0" algn="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rgbClr val="FF0000"/>
              </a:solidFill>
            </a:rPr>
            <a:t>kostel</a:t>
          </a:r>
          <a:endParaRPr lang="cs-CZ" sz="2000" kern="1200" dirty="0">
            <a:solidFill>
              <a:srgbClr val="FF0000"/>
            </a:solidFill>
          </a:endParaRPr>
        </a:p>
      </dsp:txBody>
      <dsp:txXfrm rot="10800000">
        <a:off x="1605431" y="2520278"/>
        <a:ext cx="4269520" cy="441434"/>
      </dsp:txXfrm>
    </dsp:sp>
    <dsp:sp modelId="{131C2C4D-A9A0-4CED-9A80-4B2484DC6182}">
      <dsp:nvSpPr>
        <dsp:cNvPr id="0" name=""/>
        <dsp:cNvSpPr/>
      </dsp:nvSpPr>
      <dsp:spPr>
        <a:xfrm>
          <a:off x="927913" y="2250820"/>
          <a:ext cx="1040880" cy="1040880"/>
        </a:xfrm>
        <a:prstGeom prst="roundRect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334A6A-DD13-4616-A1DE-B13C5299199D}">
      <dsp:nvSpPr>
        <dsp:cNvPr id="0" name=""/>
        <dsp:cNvSpPr/>
      </dsp:nvSpPr>
      <dsp:spPr>
        <a:xfrm rot="10800000">
          <a:off x="1783122" y="3672408"/>
          <a:ext cx="4091829" cy="441434"/>
        </a:xfrm>
        <a:prstGeom prst="homePlate">
          <a:avLst/>
        </a:prstGeom>
        <a:solidFill>
          <a:schemeClr val="tx2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660" tIns="76200" rIns="142240" bIns="76200" numCol="1" spcCol="1270" anchor="ctr" anchorCtr="0">
          <a:noAutofit/>
        </a:bodyPr>
        <a:lstStyle/>
        <a:p>
          <a:pPr lvl="0" algn="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rgbClr val="FF0000"/>
              </a:solidFill>
            </a:rPr>
            <a:t>mešita</a:t>
          </a:r>
          <a:endParaRPr lang="cs-CZ" sz="2000" kern="1200" dirty="0">
            <a:solidFill>
              <a:srgbClr val="FF0000"/>
            </a:solidFill>
          </a:endParaRPr>
        </a:p>
      </dsp:txBody>
      <dsp:txXfrm rot="10800000">
        <a:off x="1893480" y="3672408"/>
        <a:ext cx="3981471" cy="441434"/>
      </dsp:txXfrm>
    </dsp:sp>
    <dsp:sp modelId="{955960AA-1CD0-4E59-8B54-F1B57CAEE172}">
      <dsp:nvSpPr>
        <dsp:cNvPr id="0" name=""/>
        <dsp:cNvSpPr/>
      </dsp:nvSpPr>
      <dsp:spPr>
        <a:xfrm>
          <a:off x="982635" y="3423615"/>
          <a:ext cx="1040880" cy="1040880"/>
        </a:xfrm>
        <a:prstGeom prst="roundRect">
          <a:avLst/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3#1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3#2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F38440-B1EC-406B-91C4-C65723D1B1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7F38440-B1EC-406B-91C4-C65723D1B1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/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620688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2013889"/>
              </p:ext>
            </p:extLst>
          </p:nvPr>
        </p:nvGraphicFramePr>
        <p:xfrm>
          <a:off x="971600" y="2564904"/>
          <a:ext cx="7200800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200800"/>
              </a:tblGrid>
              <a:tr h="53492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Michaela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Čapková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23.3.2012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VY_52_INOVACE_28_ZEMĚPIS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zeměpisné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pojmy–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Obyvatelstvo světa</a:t>
                      </a:r>
                    </a:p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 8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.- 9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Users\Čapková\AppData\Local\Microsoft\Windows\Temporary Internet Files\Content.IE5\L8UM0JM8\MP900439379[1]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635896" y="2636912"/>
            <a:ext cx="1919185" cy="2866492"/>
          </a:xfrm>
          <a:prstGeom prst="rect">
            <a:avLst/>
          </a:prstGeom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475656" y="404664"/>
            <a:ext cx="6264696" cy="1152128"/>
          </a:xfrm>
          <a:solidFill>
            <a:schemeClr val="tx1">
              <a:lumMod val="85000"/>
            </a:schemeClr>
          </a:solidFill>
          <a:ln>
            <a:solidFill>
              <a:schemeClr val="tx2"/>
            </a:solidFill>
          </a:ln>
        </p:spPr>
        <p:txBody>
          <a:bodyPr>
            <a:noAutofit/>
          </a:bodyPr>
          <a:lstStyle/>
          <a:p>
            <a:r>
              <a:rPr lang="cs-CZ" sz="4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ZEMĚPIS  OBYVATELSTVA</a:t>
            </a:r>
            <a:endParaRPr lang="cs-CZ" sz="40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7" name="Picture 2" descr="D:\Vlastní DUMy\Pictures\Pictures\Obyvatelstvo světa\Galerie Microsoft\lidské rasy\MP90022779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0242614">
            <a:off x="977552" y="1995959"/>
            <a:ext cx="1155504" cy="1759650"/>
          </a:xfrm>
          <a:prstGeom prst="rect">
            <a:avLst/>
          </a:prstGeom>
          <a:noFill/>
        </p:spPr>
      </p:pic>
      <p:pic>
        <p:nvPicPr>
          <p:cNvPr id="2050" name="Picture 2" descr="D:\Vlastní DUMy\Pictures\Pictures\Obyvatelstvo světa\Galerie Microsoft\Věk\MP90017860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018534">
            <a:off x="6900790" y="1946651"/>
            <a:ext cx="1209799" cy="1828412"/>
          </a:xfrm>
          <a:prstGeom prst="rect">
            <a:avLst/>
          </a:prstGeom>
          <a:noFill/>
        </p:spPr>
      </p:pic>
      <p:pic>
        <p:nvPicPr>
          <p:cNvPr id="2052" name="Picture 4" descr="D:\Vlastní DUMy\Pictures\Pictures\Obyvatelstvo světa\Galerie Microsoft\Zaměstnání\Průmysl\MP90039939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59632" y="4365104"/>
            <a:ext cx="1224137" cy="2088232"/>
          </a:xfrm>
          <a:prstGeom prst="rect">
            <a:avLst/>
          </a:prstGeom>
          <a:noFill/>
        </p:spPr>
      </p:pic>
      <p:pic>
        <p:nvPicPr>
          <p:cNvPr id="2051" name="Picture 3" descr="D:\Vlastní DUMy\Pictures\Pictures\Obyvatelstvo světa\Galerie Microsoft\Zaměstnání\Služby\MP90040093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16216" y="4365104"/>
            <a:ext cx="1080120" cy="2088232"/>
          </a:xfrm>
          <a:prstGeom prst="rect">
            <a:avLst/>
          </a:prstGeom>
          <a:solidFill>
            <a:schemeClr val="tx1"/>
          </a:solidFill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23"/>
          <p:cNvGraphicFramePr>
            <a:graphicFrameLocks/>
          </p:cNvGraphicFramePr>
          <p:nvPr/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2483768" y="404664"/>
            <a:ext cx="4464496" cy="1008112"/>
          </a:xfrm>
          <a:prstGeom prst="roundRect">
            <a:avLst>
              <a:gd name="adj" fmla="val 20790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2">
                    <a:lumMod val="75000"/>
                  </a:schemeClr>
                </a:solidFill>
              </a:rPr>
              <a:t>DEMOGRAFIE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9"/>
          <p:cNvSpPr txBox="1">
            <a:spLocks/>
          </p:cNvSpPr>
          <p:nvPr/>
        </p:nvSpPr>
        <p:spPr>
          <a:xfrm>
            <a:off x="2483768" y="620688"/>
            <a:ext cx="4320480" cy="79208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Doplň význam slov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547664" y="1844824"/>
          <a:ext cx="6096000" cy="3505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DEMOGRAFIE</a:t>
                      </a:r>
                    </a:p>
                    <a:p>
                      <a:endParaRPr lang="cs-CZ" sz="2000" b="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LIDNATOST</a:t>
                      </a:r>
                    </a:p>
                    <a:p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ROZMÍSTĚNÍ</a:t>
                      </a:r>
                    </a:p>
                    <a:p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PŘIROZENÁ</a:t>
                      </a:r>
                      <a:r>
                        <a:rPr lang="cs-CZ" sz="2000" b="0" baseline="0" dirty="0" smtClean="0"/>
                        <a:t>  MĚNA</a:t>
                      </a:r>
                      <a:endParaRPr lang="cs-CZ" sz="2000" b="0" dirty="0" smtClean="0"/>
                    </a:p>
                    <a:p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MIGRACE</a:t>
                      </a:r>
                    </a:p>
                    <a:p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Obdélník 9"/>
          <p:cNvSpPr/>
          <p:nvPr/>
        </p:nvSpPr>
        <p:spPr>
          <a:xfrm>
            <a:off x="251520" y="5949280"/>
            <a:ext cx="8568952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cs-CZ" dirty="0" smtClean="0"/>
              <a:t>hustota zalidnění, počet obyvatel, stěhování, zeměpis obyvatelstva, přírůstek nebo úbytek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619672" y="2060848"/>
          <a:ext cx="6096000" cy="3505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64807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DEMOGRAFIE</a:t>
                      </a:r>
                    </a:p>
                    <a:p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zeměpis obyvatelstva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LIDNATOST</a:t>
                      </a:r>
                    </a:p>
                    <a:p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počet obyvatel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ROZMÍSTĚNÍ</a:t>
                      </a:r>
                    </a:p>
                    <a:p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hustota zalidnění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PŘIROZENÁ</a:t>
                      </a:r>
                      <a:r>
                        <a:rPr lang="cs-CZ" sz="2000" b="0" baseline="0" dirty="0" smtClean="0"/>
                        <a:t>  MĚNA</a:t>
                      </a:r>
                      <a:endParaRPr lang="cs-CZ" sz="2000" b="0" dirty="0" smtClean="0"/>
                    </a:p>
                    <a:p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přírůstek nebo úbytek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MIGRACE</a:t>
                      </a:r>
                    </a:p>
                    <a:p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stěhování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Obdélník 7"/>
          <p:cNvSpPr/>
          <p:nvPr/>
        </p:nvSpPr>
        <p:spPr>
          <a:xfrm>
            <a:off x="3923928" y="836712"/>
            <a:ext cx="194421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692696"/>
            <a:ext cx="7488832" cy="864096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cs-CZ" sz="2800" dirty="0" smtClean="0"/>
              <a:t>Seřaď 5 obydlených světadílů podle lidnatosti</a:t>
            </a:r>
            <a:r>
              <a:rPr lang="cs-CZ" sz="3200" dirty="0" smtClean="0"/>
              <a:t>:</a:t>
            </a:r>
            <a:endParaRPr lang="cs-CZ" sz="3200" dirty="0"/>
          </a:p>
        </p:txBody>
      </p:sp>
      <p:graphicFrame>
        <p:nvGraphicFramePr>
          <p:cNvPr id="7" name="Diagram 6"/>
          <p:cNvGraphicFramePr/>
          <p:nvPr/>
        </p:nvGraphicFramePr>
        <p:xfrm>
          <a:off x="2195736" y="2204864"/>
          <a:ext cx="5040560" cy="3384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/>
        </p:nvGraphicFramePr>
        <p:xfrm>
          <a:off x="2195736" y="2204864"/>
          <a:ext cx="5040560" cy="3384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FAA4728-C0CE-4F13-9E97-B6887301AE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>
                                            <p:graphicEl>
                                              <a:dgm id="{5FAA4728-C0CE-4F13-9E97-B6887301AE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>
                                            <p:graphicEl>
                                              <a:dgm id="{5FAA4728-C0CE-4F13-9E97-B6887301AE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280FF6B-50FA-4D25-A273-814EC11F5B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7">
                                            <p:graphicEl>
                                              <a:dgm id="{5280FF6B-50FA-4D25-A273-814EC11F5B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>
                                            <p:graphicEl>
                                              <a:dgm id="{5280FF6B-50FA-4D25-A273-814EC11F5B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26B765E-D321-4652-8E23-06DCA04EC9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7">
                                            <p:graphicEl>
                                              <a:dgm id="{126B765E-D321-4652-8E23-06DCA04EC9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7">
                                            <p:graphicEl>
                                              <a:dgm id="{126B765E-D321-4652-8E23-06DCA04EC9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76F607A-7424-4DA9-9D1E-153CDA8C6B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7">
                                            <p:graphicEl>
                                              <a:dgm id="{176F607A-7424-4DA9-9D1E-153CDA8C6B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7">
                                            <p:graphicEl>
                                              <a:dgm id="{176F607A-7424-4DA9-9D1E-153CDA8C6B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A5304FC-BECC-4C9F-8EB6-9C2FCFAA8F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7">
                                            <p:graphicEl>
                                              <a:dgm id="{0A5304FC-BECC-4C9F-8EB6-9C2FCFAA8F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7">
                                            <p:graphicEl>
                                              <a:dgm id="{0A5304FC-BECC-4C9F-8EB6-9C2FCFAA8F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548680"/>
            <a:ext cx="7941568" cy="576064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Nyní žije na Zemi přibližně obyvatel: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8013576" cy="1656184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5 mld.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6 mld.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7 mld.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8 mld.</a:t>
            </a:r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179512" y="3645024"/>
            <a:ext cx="878497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F0"/>
                </a:solidFill>
              </a:rPr>
              <a:t>Z uvedených oblastí má největší hustotu zalidnění :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552" y="4437112"/>
            <a:ext cx="777686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severní Evropa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povodí řeky Gangy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Střední Amerika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jižní Afrika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2"/>
            <a:ext cx="7772400" cy="864096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</a:rPr>
              <a:t>Řešení:</a:t>
            </a:r>
            <a:r>
              <a:rPr lang="cs-CZ" sz="3600" dirty="0" smtClean="0"/>
              <a:t/>
            </a:r>
            <a:br>
              <a:rPr lang="cs-CZ" sz="3600" dirty="0" smtClean="0"/>
            </a:br>
            <a:endParaRPr lang="cs-CZ" sz="3600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403648" y="1556792"/>
            <a:ext cx="6984776" cy="504056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00B0F0"/>
                </a:solidFill>
              </a:rPr>
              <a:t>Nyní žije na Zemi přibližně obyvatel: 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899592" y="4797152"/>
            <a:ext cx="603041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severní Evropa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>
                <a:solidFill>
                  <a:srgbClr val="FF0000"/>
                </a:solidFill>
              </a:rPr>
              <a:t>povodí řeky Gangy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Střední Amerika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jižní Afrika</a:t>
            </a:r>
          </a:p>
        </p:txBody>
      </p:sp>
      <p:sp>
        <p:nvSpPr>
          <p:cNvPr id="6" name="Obdélník 5"/>
          <p:cNvSpPr/>
          <p:nvPr/>
        </p:nvSpPr>
        <p:spPr>
          <a:xfrm>
            <a:off x="1403648" y="4149080"/>
            <a:ext cx="655272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Z uvedených oblastí má největší hustotu zalidnění:</a:t>
            </a:r>
          </a:p>
        </p:txBody>
      </p:sp>
      <p:sp>
        <p:nvSpPr>
          <p:cNvPr id="7" name="Obdélník 6"/>
          <p:cNvSpPr/>
          <p:nvPr/>
        </p:nvSpPr>
        <p:spPr>
          <a:xfrm>
            <a:off x="899592" y="2204864"/>
            <a:ext cx="7056784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5 mld.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6 mld.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>
                <a:solidFill>
                  <a:srgbClr val="FF0000"/>
                </a:solidFill>
              </a:rPr>
              <a:t>7 mld.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8 mld.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57592" cy="64807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Nejvíce obyvatel přibývá: 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8013576" cy="1656184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v Africe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v Americe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v Asii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v Evropě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9512" y="3573016"/>
            <a:ext cx="878497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F0"/>
                </a:solidFill>
              </a:rPr>
              <a:t>Z uvedených států má úbytek obyvatelstva: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4437112"/>
            <a:ext cx="777686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Kanada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Australský svaz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Rusko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Etiopie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2"/>
            <a:ext cx="7772400" cy="864096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</a:rPr>
              <a:t>Řešení:</a:t>
            </a:r>
            <a:r>
              <a:rPr lang="cs-CZ" sz="3600" dirty="0" smtClean="0"/>
              <a:t/>
            </a:r>
            <a:br>
              <a:rPr lang="cs-CZ" sz="3600" dirty="0" smtClean="0"/>
            </a:br>
            <a:endParaRPr lang="cs-CZ" sz="3600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683568" y="1556792"/>
            <a:ext cx="7704856" cy="504056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00B0F0"/>
                </a:solidFill>
              </a:rPr>
              <a:t>          Nejvíce obyvatel přibývá: 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899592" y="4797152"/>
            <a:ext cx="603041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Kanada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Australský svaz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>
                <a:solidFill>
                  <a:srgbClr val="FF0000"/>
                </a:solidFill>
              </a:rPr>
              <a:t>Rusko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Etiopie</a:t>
            </a:r>
          </a:p>
        </p:txBody>
      </p:sp>
      <p:sp>
        <p:nvSpPr>
          <p:cNvPr id="6" name="Obdélník 5"/>
          <p:cNvSpPr/>
          <p:nvPr/>
        </p:nvSpPr>
        <p:spPr>
          <a:xfrm>
            <a:off x="683568" y="4149080"/>
            <a:ext cx="82089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          Z uvedených států má úbytek obyvatelstva:</a:t>
            </a:r>
          </a:p>
        </p:txBody>
      </p:sp>
      <p:sp>
        <p:nvSpPr>
          <p:cNvPr id="7" name="Obdélník 6"/>
          <p:cNvSpPr/>
          <p:nvPr/>
        </p:nvSpPr>
        <p:spPr>
          <a:xfrm>
            <a:off x="899592" y="2204864"/>
            <a:ext cx="7128792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000" dirty="0" smtClean="0">
                <a:solidFill>
                  <a:srgbClr val="FF0000"/>
                </a:solidFill>
              </a:rPr>
              <a:t>v Africe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v Americe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v Asii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v Evropě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9"/>
          <p:cNvSpPr txBox="1">
            <a:spLocks/>
          </p:cNvSpPr>
          <p:nvPr/>
        </p:nvSpPr>
        <p:spPr>
          <a:xfrm>
            <a:off x="1043608" y="836712"/>
            <a:ext cx="7056784" cy="79208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dirty="0" smtClean="0">
                <a:latin typeface="+mj-lt"/>
                <a:ea typeface="+mj-ea"/>
                <a:cs typeface="+mj-cs"/>
              </a:rPr>
              <a:t>K názvům lidských ras přiřaď termín:</a:t>
            </a:r>
            <a:endParaRPr kumimoji="0" lang="cs-CZ" sz="3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547664" y="2276872"/>
          <a:ext cx="6096000" cy="2484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828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/>
                        <a:t>BÍLÁ</a:t>
                      </a:r>
                      <a:r>
                        <a:rPr lang="cs-CZ" sz="2400" b="0" baseline="0" dirty="0" smtClean="0"/>
                        <a:t> RASA</a:t>
                      </a:r>
                      <a:endParaRPr lang="cs-CZ" sz="2400" b="0" dirty="0" smtClean="0"/>
                    </a:p>
                    <a:p>
                      <a:pPr algn="l"/>
                      <a:endParaRPr lang="cs-CZ" sz="2000" b="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28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/>
                        <a:t>ČERNÁ</a:t>
                      </a:r>
                      <a:r>
                        <a:rPr lang="cs-CZ" sz="2400" b="0" baseline="0" dirty="0" smtClean="0"/>
                        <a:t> RASA</a:t>
                      </a:r>
                      <a:endParaRPr lang="cs-CZ" sz="2400" b="0" dirty="0" smtClean="0"/>
                    </a:p>
                    <a:p>
                      <a:pPr algn="l"/>
                      <a:endParaRPr lang="cs-CZ" sz="2400" b="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28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/>
                        <a:t>ŽLUTÁ</a:t>
                      </a:r>
                      <a:r>
                        <a:rPr lang="cs-CZ" sz="2400" b="0" baseline="0" dirty="0" smtClean="0"/>
                        <a:t> RASA</a:t>
                      </a:r>
                      <a:endParaRPr lang="cs-CZ" sz="2400" b="0" dirty="0" smtClean="0"/>
                    </a:p>
                    <a:p>
                      <a:pPr algn="l"/>
                      <a:endParaRPr lang="cs-CZ" sz="2000" b="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Obdélník 9"/>
          <p:cNvSpPr/>
          <p:nvPr/>
        </p:nvSpPr>
        <p:spPr>
          <a:xfrm>
            <a:off x="1547664" y="5301208"/>
            <a:ext cx="6192688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mongoloidní, europoidní, negroidní  </a:t>
            </a:r>
            <a:endParaRPr lang="cs-CZ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547664" y="2708920"/>
          <a:ext cx="6023992" cy="2484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11996"/>
                <a:gridCol w="3011996"/>
              </a:tblGrid>
              <a:tr h="828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/>
                        <a:t>BÍLÁ</a:t>
                      </a:r>
                      <a:r>
                        <a:rPr lang="cs-CZ" sz="2400" b="0" baseline="0" dirty="0" smtClean="0"/>
                        <a:t> RASA</a:t>
                      </a:r>
                      <a:endParaRPr lang="cs-CZ" sz="2400" b="0" dirty="0" smtClean="0"/>
                    </a:p>
                    <a:p>
                      <a:endParaRPr lang="cs-CZ" sz="2000" b="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europoidní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828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/>
                        <a:t>ČERNÁ</a:t>
                      </a:r>
                      <a:r>
                        <a:rPr lang="cs-CZ" sz="2400" b="0" baseline="0" dirty="0" smtClean="0"/>
                        <a:t> RASA</a:t>
                      </a:r>
                      <a:endParaRPr lang="cs-CZ" sz="2400" b="0" dirty="0" smtClean="0"/>
                    </a:p>
                    <a:p>
                      <a:endParaRPr lang="cs-CZ" sz="2400" b="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negroidní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828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/>
                        <a:t>ŽLUTÁ</a:t>
                      </a:r>
                      <a:r>
                        <a:rPr lang="cs-CZ" sz="2400" b="0" baseline="0" dirty="0" smtClean="0"/>
                        <a:t> RASA</a:t>
                      </a:r>
                      <a:endParaRPr lang="cs-CZ" sz="2400" b="0" dirty="0" smtClean="0"/>
                    </a:p>
                    <a:p>
                      <a:endParaRPr lang="cs-CZ" sz="2000" b="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mongoloidní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5" name="TextovéPole 14"/>
          <p:cNvSpPr txBox="1"/>
          <p:nvPr/>
        </p:nvSpPr>
        <p:spPr>
          <a:xfrm>
            <a:off x="2627784" y="908720"/>
            <a:ext cx="374441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Řešení:</a:t>
            </a:r>
            <a:r>
              <a:rPr lang="cs-CZ" sz="4000" dirty="0" smtClean="0"/>
              <a:t/>
            </a:r>
            <a:br>
              <a:rPr lang="cs-CZ" sz="4000" dirty="0" smtClean="0"/>
            </a:br>
            <a:endParaRPr lang="cs-CZ" sz="4000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9"/>
          <p:cNvSpPr txBox="1">
            <a:spLocks/>
          </p:cNvSpPr>
          <p:nvPr/>
        </p:nvSpPr>
        <p:spPr>
          <a:xfrm>
            <a:off x="2195736" y="548680"/>
            <a:ext cx="4824536" cy="79208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dirty="0" smtClean="0">
                <a:latin typeface="+mj-lt"/>
                <a:ea typeface="+mj-ea"/>
                <a:cs typeface="+mj-cs"/>
              </a:rPr>
              <a:t>Doplň význam slov</a:t>
            </a:r>
            <a:r>
              <a:rPr lang="cs-CZ" sz="3600" dirty="0" smtClean="0">
                <a:latin typeface="+mj-lt"/>
                <a:ea typeface="+mj-ea"/>
                <a:cs typeface="+mj-cs"/>
              </a:rPr>
              <a:t>:</a:t>
            </a:r>
            <a:endParaRPr kumimoji="0" lang="cs-CZ" sz="3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755576" y="1700808"/>
          <a:ext cx="7704856" cy="259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88432"/>
                <a:gridCol w="3816424"/>
              </a:tblGrid>
              <a:tr h="864000">
                <a:tc>
                  <a:txBody>
                    <a:bodyPr/>
                    <a:lstStyle/>
                    <a:p>
                      <a:r>
                        <a:rPr lang="cs-CZ" sz="2400" b="0" dirty="0" smtClean="0"/>
                        <a:t>NÁROD</a:t>
                      </a:r>
                      <a:endParaRPr lang="cs-CZ" sz="24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12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864000">
                <a:tc>
                  <a:txBody>
                    <a:bodyPr/>
                    <a:lstStyle/>
                    <a:p>
                      <a:r>
                        <a:rPr lang="cs-CZ" sz="2400" b="0" dirty="0" smtClean="0"/>
                        <a:t>ETNIKUM</a:t>
                      </a:r>
                      <a:endParaRPr lang="cs-CZ" sz="24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864000">
                <a:tc>
                  <a:txBody>
                    <a:bodyPr/>
                    <a:lstStyle/>
                    <a:p>
                      <a:r>
                        <a:rPr lang="cs-CZ" sz="2400" b="0" dirty="0" smtClean="0"/>
                        <a:t>NÁRODNOST</a:t>
                      </a:r>
                      <a:endParaRPr lang="cs-CZ" sz="24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755576" y="4725144"/>
            <a:ext cx="7704856" cy="175432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dirty="0" smtClean="0"/>
              <a:t> příslušnost k národu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 seskupení většího počtu lidí se společným územím, jazykem, historií a kulturou</a:t>
            </a:r>
          </a:p>
          <a:p>
            <a:pPr>
              <a:buFontTx/>
              <a:buChar char="-"/>
            </a:pPr>
            <a:endParaRPr lang="cs-CZ" dirty="0" smtClean="0"/>
          </a:p>
          <a:p>
            <a:r>
              <a:rPr lang="cs-CZ" dirty="0" smtClean="0"/>
              <a:t>- skupina lidí společného původu se společnými zvyklostmi žijící ve více oblastech</a:t>
            </a:r>
          </a:p>
          <a:p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9"/>
          <p:cNvSpPr txBox="1">
            <a:spLocks/>
          </p:cNvSpPr>
          <p:nvPr/>
        </p:nvSpPr>
        <p:spPr>
          <a:xfrm>
            <a:off x="2195736" y="908720"/>
            <a:ext cx="4968552" cy="792088"/>
          </a:xfrm>
          <a:prstGeom prst="rect">
            <a:avLst/>
          </a:prstGeom>
          <a:solidFill>
            <a:schemeClr val="bg1"/>
          </a:solidFill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noProof="0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Řešení: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755576" y="2348880"/>
          <a:ext cx="7776864" cy="259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88432"/>
                <a:gridCol w="3888432"/>
              </a:tblGrid>
              <a:tr h="864000">
                <a:tc>
                  <a:txBody>
                    <a:bodyPr/>
                    <a:lstStyle/>
                    <a:p>
                      <a:r>
                        <a:rPr lang="cs-CZ" sz="2400" b="0" dirty="0" smtClean="0"/>
                        <a:t>NÁROD</a:t>
                      </a:r>
                      <a:endParaRPr lang="cs-CZ" sz="24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rgbClr val="FF0000"/>
                          </a:solidFill>
                        </a:rPr>
                        <a:t>příslušnost k národu</a:t>
                      </a:r>
                      <a:endParaRPr lang="cs-CZ" sz="16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  <a:tr h="864000">
                <a:tc>
                  <a:txBody>
                    <a:bodyPr/>
                    <a:lstStyle/>
                    <a:p>
                      <a:r>
                        <a:rPr lang="cs-CZ" sz="2400" b="0" dirty="0" smtClean="0"/>
                        <a:t>ETNIKUM</a:t>
                      </a:r>
                      <a:endParaRPr lang="cs-CZ" sz="24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rgbClr val="FF0000"/>
                          </a:solidFill>
                        </a:rPr>
                        <a:t>seskupení většího počtu lidí se společným územím, jazykem, historií a kulturou</a:t>
                      </a:r>
                      <a:endParaRPr lang="cs-CZ" sz="16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  <a:tr h="864000">
                <a:tc>
                  <a:txBody>
                    <a:bodyPr/>
                    <a:lstStyle/>
                    <a:p>
                      <a:r>
                        <a:rPr lang="cs-CZ" sz="2400" b="0" dirty="0" smtClean="0"/>
                        <a:t>NÁRODNOST</a:t>
                      </a:r>
                      <a:endParaRPr lang="cs-CZ" sz="24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solidFill>
                            <a:srgbClr val="FF0000"/>
                          </a:solidFill>
                        </a:rPr>
                        <a:t>skupina lidí společného původu se společnými zvyklostmi žijící ve více oblastech</a:t>
                      </a:r>
                    </a:p>
                    <a:p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57592" cy="648072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Které jazyky nepatří do indoevropské jazyk. rodiny?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8013576" cy="1656184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indické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slovanské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tibersko-čínské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románské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9512" y="3573016"/>
            <a:ext cx="878497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F0"/>
                </a:solidFill>
              </a:rPr>
              <a:t>Nejpoužívanější světový jazyk je: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4437112"/>
            <a:ext cx="777686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čínština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angličtina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arabština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španělština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412776"/>
            <a:ext cx="7725544" cy="648072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00B0F0"/>
                </a:solidFill>
              </a:rPr>
              <a:t>  Které jazyky nepatří do indoevropské jazyk. rodiny?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204864"/>
            <a:ext cx="8013576" cy="1440160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indické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slovanské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>
                <a:solidFill>
                  <a:srgbClr val="FF0000"/>
                </a:solidFill>
              </a:rPr>
              <a:t>tibersko-čínské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románské</a:t>
            </a:r>
          </a:p>
        </p:txBody>
      </p:sp>
      <p:sp>
        <p:nvSpPr>
          <p:cNvPr id="5" name="Obdélník 4"/>
          <p:cNvSpPr/>
          <p:nvPr/>
        </p:nvSpPr>
        <p:spPr>
          <a:xfrm>
            <a:off x="539552" y="4005064"/>
            <a:ext cx="860444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         Nejpoužívanější světový jazyk je: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3568" y="4653136"/>
            <a:ext cx="7776864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čínština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>
                <a:solidFill>
                  <a:srgbClr val="FF0000"/>
                </a:solidFill>
              </a:rPr>
              <a:t>angličtina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arabština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španělština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259632" y="548680"/>
            <a:ext cx="61926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57592" cy="64807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Nejrozšířenějším světovým náboženstvím je: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8013576" cy="1656184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buddhismus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islám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křesťanství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hinduismus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9512" y="3573016"/>
            <a:ext cx="878497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F0"/>
                </a:solidFill>
              </a:rPr>
              <a:t>Mezi křesťanské církve nepatří: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4437112"/>
            <a:ext cx="777686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katolictví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judaismus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pravoslaví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protestantismus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412776"/>
            <a:ext cx="8157592" cy="648072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00B0F0"/>
                </a:solidFill>
              </a:rPr>
              <a:t>        Nejrozšířenějším světovým náboženstvím je: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132856"/>
            <a:ext cx="8013576" cy="1440160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buddhismus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islám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>
                <a:solidFill>
                  <a:srgbClr val="FF0000"/>
                </a:solidFill>
              </a:rPr>
              <a:t>křesťanství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hinduismus</a:t>
            </a:r>
          </a:p>
        </p:txBody>
      </p:sp>
      <p:sp>
        <p:nvSpPr>
          <p:cNvPr id="5" name="Obdélník 4"/>
          <p:cNvSpPr/>
          <p:nvPr/>
        </p:nvSpPr>
        <p:spPr>
          <a:xfrm>
            <a:off x="0" y="4221088"/>
            <a:ext cx="878497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                 Mezi křesťanské církve nepatří: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11560" y="4869160"/>
            <a:ext cx="7776864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katolictví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>
                <a:solidFill>
                  <a:srgbClr val="FF0000"/>
                </a:solidFill>
              </a:rPr>
              <a:t>judaismus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pravoslaví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protestantismus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547664" y="548680"/>
            <a:ext cx="5904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9" name="Diagram 38"/>
          <p:cNvGraphicFramePr/>
          <p:nvPr/>
        </p:nvGraphicFramePr>
        <p:xfrm>
          <a:off x="1115616" y="1340768"/>
          <a:ext cx="6840760" cy="44644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2" name="TextovéPole 41"/>
          <p:cNvSpPr txBox="1"/>
          <p:nvPr/>
        </p:nvSpPr>
        <p:spPr>
          <a:xfrm>
            <a:off x="827584" y="404664"/>
            <a:ext cx="7416824" cy="70788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Přiřaď názvy náboženských staveb:</a:t>
            </a:r>
            <a:endParaRPr lang="cs-CZ" sz="4000" dirty="0"/>
          </a:p>
        </p:txBody>
      </p:sp>
      <p:sp>
        <p:nvSpPr>
          <p:cNvPr id="45" name="Obdélník 44"/>
          <p:cNvSpPr/>
          <p:nvPr/>
        </p:nvSpPr>
        <p:spPr>
          <a:xfrm>
            <a:off x="1547664" y="6093296"/>
            <a:ext cx="6192688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kostel, pagoda, mešita, synagoga  </a:t>
            </a:r>
            <a:endParaRPr lang="cs-CZ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115616" y="1916832"/>
          <a:ext cx="6840760" cy="44644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827584" y="692696"/>
            <a:ext cx="7560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9"/>
          <p:cNvSpPr txBox="1">
            <a:spLocks/>
          </p:cNvSpPr>
          <p:nvPr/>
        </p:nvSpPr>
        <p:spPr>
          <a:xfrm>
            <a:off x="2195736" y="836712"/>
            <a:ext cx="4824536" cy="79208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dirty="0" smtClean="0">
                <a:latin typeface="+mj-lt"/>
                <a:ea typeface="+mj-ea"/>
                <a:cs typeface="+mj-cs"/>
              </a:rPr>
              <a:t>Doplň význam slov</a:t>
            </a:r>
            <a:r>
              <a:rPr lang="cs-CZ" sz="3600" dirty="0" smtClean="0">
                <a:latin typeface="+mj-lt"/>
                <a:ea typeface="+mj-ea"/>
                <a:cs typeface="+mj-cs"/>
              </a:rPr>
              <a:t>:</a:t>
            </a:r>
            <a:endParaRPr kumimoji="0" lang="cs-CZ" sz="3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755576" y="2276872"/>
          <a:ext cx="7704856" cy="259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88432"/>
                <a:gridCol w="3816424"/>
              </a:tblGrid>
              <a:tr h="864000">
                <a:tc>
                  <a:txBody>
                    <a:bodyPr/>
                    <a:lstStyle/>
                    <a:p>
                      <a:r>
                        <a:rPr lang="cs-CZ" sz="2400" b="0" dirty="0" smtClean="0"/>
                        <a:t>EMIGRACE</a:t>
                      </a:r>
                      <a:endParaRPr lang="cs-CZ" sz="24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12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864000">
                <a:tc>
                  <a:txBody>
                    <a:bodyPr/>
                    <a:lstStyle/>
                    <a:p>
                      <a:r>
                        <a:rPr lang="cs-CZ" sz="2400" b="0" dirty="0" smtClean="0"/>
                        <a:t>IMIGRACE</a:t>
                      </a:r>
                      <a:endParaRPr lang="cs-CZ" sz="24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864000">
                <a:tc>
                  <a:txBody>
                    <a:bodyPr/>
                    <a:lstStyle/>
                    <a:p>
                      <a:r>
                        <a:rPr lang="cs-CZ" sz="2400" b="0" dirty="0" smtClean="0"/>
                        <a:t>INTEGRACE</a:t>
                      </a:r>
                      <a:endParaRPr lang="cs-CZ" sz="24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1547664" y="5589240"/>
            <a:ext cx="6192688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přistěhovalectví, začleňování, vystěhovalectví   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9"/>
          <p:cNvSpPr txBox="1">
            <a:spLocks/>
          </p:cNvSpPr>
          <p:nvPr/>
        </p:nvSpPr>
        <p:spPr>
          <a:xfrm>
            <a:off x="2195736" y="836712"/>
            <a:ext cx="4824536" cy="792088"/>
          </a:xfrm>
          <a:prstGeom prst="rect">
            <a:avLst/>
          </a:prstGeom>
          <a:solidFill>
            <a:schemeClr val="bg1"/>
          </a:solidFill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noProof="0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Řešení: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755576" y="2276872"/>
          <a:ext cx="7704856" cy="259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88432"/>
                <a:gridCol w="3816424"/>
              </a:tblGrid>
              <a:tr h="864000">
                <a:tc>
                  <a:txBody>
                    <a:bodyPr/>
                    <a:lstStyle/>
                    <a:p>
                      <a:r>
                        <a:rPr lang="cs-CZ" sz="2400" b="0" dirty="0" smtClean="0"/>
                        <a:t>EMIGRACE</a:t>
                      </a:r>
                      <a:endParaRPr lang="cs-CZ" sz="24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vystěhovalectví   </a:t>
                      </a:r>
                    </a:p>
                    <a:p>
                      <a:endParaRPr lang="cs-CZ" sz="12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  <a:tr h="864000">
                <a:tc>
                  <a:txBody>
                    <a:bodyPr/>
                    <a:lstStyle/>
                    <a:p>
                      <a:r>
                        <a:rPr lang="cs-CZ" sz="2400" b="0" dirty="0" smtClean="0"/>
                        <a:t>IMIGRACE</a:t>
                      </a:r>
                      <a:endParaRPr lang="cs-CZ" sz="24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přistěhovalectví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  <a:tr h="864000">
                <a:tc>
                  <a:txBody>
                    <a:bodyPr/>
                    <a:lstStyle/>
                    <a:p>
                      <a:r>
                        <a:rPr lang="cs-CZ" sz="2400" b="0" dirty="0" smtClean="0"/>
                        <a:t>INTEGRACE</a:t>
                      </a:r>
                      <a:endParaRPr lang="cs-CZ" sz="24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začleňování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76672"/>
            <a:ext cx="9144000" cy="648072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Největší % zastoupení lidí v poproduktivním věku má </a:t>
            </a:r>
            <a:br>
              <a:rPr lang="cs-CZ" sz="3200" b="1" dirty="0" smtClean="0">
                <a:solidFill>
                  <a:srgbClr val="00B0F0"/>
                </a:solidFill>
              </a:rPr>
            </a:br>
            <a:r>
              <a:rPr lang="cs-CZ" sz="3200" b="1" dirty="0" smtClean="0">
                <a:solidFill>
                  <a:srgbClr val="00B0F0"/>
                </a:solidFill>
              </a:rPr>
              <a:t>z uvedených oblastí: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8013576" cy="1656184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střední Afrika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Latinská Amerika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jižní </a:t>
            </a:r>
            <a:r>
              <a:rPr lang="cs-CZ" sz="2400" i="1" dirty="0" smtClean="0"/>
              <a:t>Asie</a:t>
            </a:r>
            <a:endParaRPr lang="cs-CZ" sz="2400" dirty="0" smtClean="0"/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západní Evropa</a:t>
            </a:r>
          </a:p>
        </p:txBody>
      </p:sp>
      <p:sp>
        <p:nvSpPr>
          <p:cNvPr id="8" name="Obdélník 7"/>
          <p:cNvSpPr/>
          <p:nvPr/>
        </p:nvSpPr>
        <p:spPr>
          <a:xfrm>
            <a:off x="611560" y="4653136"/>
            <a:ext cx="835292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v hospodářsky málo rozvinutých státech nejvíce v zemědělství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ve vyspělých zemích nejvíce v zemědělství a průmyslu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v hospodářsky málo rozvinutých státech nejvíce ve službách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ve vyspělých zemích nejvíce v průmyslu</a:t>
            </a:r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</p:txBody>
      </p:sp>
      <p:sp>
        <p:nvSpPr>
          <p:cNvPr id="6" name="Obdélník 5"/>
          <p:cNvSpPr/>
          <p:nvPr/>
        </p:nvSpPr>
        <p:spPr>
          <a:xfrm>
            <a:off x="539552" y="3429000"/>
            <a:ext cx="8136904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F0"/>
                </a:solidFill>
              </a:rPr>
              <a:t>Vyber správnou odpověď o zaměstnanosti ekonomicky aktivních obyvatel:</a:t>
            </a:r>
            <a:endParaRPr lang="cs-CZ" sz="32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412776"/>
            <a:ext cx="7488832" cy="648072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rgbClr val="00B0F0"/>
                </a:solidFill>
              </a:rPr>
              <a:t>Největší % zastoupení lidí v poproduktivním věku má </a:t>
            </a:r>
            <a:br>
              <a:rPr lang="cs-CZ" sz="2400" b="1" dirty="0" smtClean="0">
                <a:solidFill>
                  <a:srgbClr val="00B0F0"/>
                </a:solidFill>
              </a:rPr>
            </a:br>
            <a:r>
              <a:rPr lang="cs-CZ" sz="2400" b="1" dirty="0" smtClean="0">
                <a:solidFill>
                  <a:srgbClr val="00B0F0"/>
                </a:solidFill>
              </a:rPr>
              <a:t>z uvedených oblastí: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276872"/>
            <a:ext cx="8013576" cy="1368152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střední Afrika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Latinská Amerika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jižní </a:t>
            </a:r>
            <a:r>
              <a:rPr lang="cs-CZ" sz="2000" i="1" dirty="0" smtClean="0"/>
              <a:t>Asie</a:t>
            </a:r>
            <a:endParaRPr lang="cs-CZ" sz="2000" dirty="0" smtClean="0"/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>
                <a:solidFill>
                  <a:srgbClr val="FF0000"/>
                </a:solidFill>
              </a:rPr>
              <a:t>západní Evropa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552" y="5013176"/>
            <a:ext cx="8352928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000" dirty="0" smtClean="0">
                <a:solidFill>
                  <a:srgbClr val="FF0000"/>
                </a:solidFill>
              </a:rPr>
              <a:t>v hospodářsky málo rozvinutých státech nejvíce v zemědělství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ve vyspělých zemích nejvíce v zemědělství a průmyslu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v hospodářsky málo rozvinutých státech nejvíce ve službách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ve vyspělých zemích nejvíce v průmyslu</a:t>
            </a:r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</p:txBody>
      </p:sp>
      <p:sp>
        <p:nvSpPr>
          <p:cNvPr id="6" name="Obdélník 5"/>
          <p:cNvSpPr/>
          <p:nvPr/>
        </p:nvSpPr>
        <p:spPr>
          <a:xfrm>
            <a:off x="1043608" y="4077072"/>
            <a:ext cx="763284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Vyber správnou odpověď o zaměstnanosti ekonomicky aktivních obyvatel: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476672"/>
            <a:ext cx="6912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57592" cy="648072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Podle odhadů OSN trpí nedostatkem potravy přibližně: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8013576" cy="1656184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500 mil. </a:t>
            </a:r>
            <a:r>
              <a:rPr lang="cs-CZ" sz="2400" dirty="0" smtClean="0"/>
              <a:t>obyv</a:t>
            </a:r>
            <a:r>
              <a:rPr lang="cs-CZ" sz="2400" dirty="0" smtClean="0"/>
              <a:t>atelstva</a:t>
            </a:r>
            <a:endParaRPr lang="cs-CZ" sz="2400" dirty="0" smtClean="0"/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100 mil </a:t>
            </a:r>
            <a:r>
              <a:rPr lang="cs-CZ" sz="2400" dirty="0" smtClean="0"/>
              <a:t>obyvatelstva</a:t>
            </a:r>
            <a:endParaRPr lang="cs-CZ" sz="2400" dirty="0" smtClean="0"/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1 mld. </a:t>
            </a:r>
            <a:r>
              <a:rPr lang="cs-CZ" sz="2400" dirty="0" smtClean="0"/>
              <a:t>obyv</a:t>
            </a:r>
            <a:r>
              <a:rPr lang="cs-CZ" sz="2400" dirty="0" smtClean="0"/>
              <a:t>atelstva</a:t>
            </a:r>
            <a:endParaRPr lang="cs-CZ" sz="2400" dirty="0" smtClean="0"/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800 mil. </a:t>
            </a:r>
            <a:r>
              <a:rPr lang="cs-CZ" sz="2400" dirty="0" smtClean="0"/>
              <a:t>obyv</a:t>
            </a:r>
            <a:r>
              <a:rPr lang="cs-CZ" sz="2400" dirty="0" smtClean="0"/>
              <a:t>atelstva</a:t>
            </a:r>
            <a:endParaRPr lang="cs-CZ" sz="2400" dirty="0" smtClean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340768"/>
            <a:ext cx="7581528" cy="648072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dirty="0" smtClean="0">
                <a:solidFill>
                  <a:srgbClr val="00B0F0"/>
                </a:solidFill>
              </a:rPr>
              <a:t>Podle odhadů OSN trpí nedostatkem potravy přibližně: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204864"/>
            <a:ext cx="8013576" cy="1656184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500 mil. </a:t>
            </a:r>
            <a:r>
              <a:rPr lang="cs-CZ" sz="2400" dirty="0"/>
              <a:t>obyvatelstva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100 </a:t>
            </a:r>
            <a:r>
              <a:rPr lang="cs-CZ" sz="2400" dirty="0" smtClean="0"/>
              <a:t>mil </a:t>
            </a:r>
            <a:r>
              <a:rPr lang="cs-CZ" sz="2400" dirty="0"/>
              <a:t>obyvatelstva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>
                <a:solidFill>
                  <a:srgbClr val="FF0000"/>
                </a:solidFill>
              </a:rPr>
              <a:t>1 </a:t>
            </a:r>
            <a:r>
              <a:rPr lang="cs-CZ" sz="2400" dirty="0" smtClean="0">
                <a:solidFill>
                  <a:srgbClr val="FF0000"/>
                </a:solidFill>
              </a:rPr>
              <a:t>mld. </a:t>
            </a:r>
            <a:r>
              <a:rPr lang="cs-CZ" sz="2400" dirty="0">
                <a:solidFill>
                  <a:srgbClr val="FF0000"/>
                </a:solidFill>
              </a:rPr>
              <a:t>obyvatelstva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800 </a:t>
            </a:r>
            <a:r>
              <a:rPr lang="cs-CZ" sz="2400" dirty="0" smtClean="0"/>
              <a:t>mil. </a:t>
            </a:r>
            <a:r>
              <a:rPr lang="cs-CZ" sz="2400" dirty="0"/>
              <a:t>obyvatelstva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115616" y="332656"/>
            <a:ext cx="65527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576" y="692696"/>
            <a:ext cx="7772400" cy="5472608"/>
          </a:xfrm>
        </p:spPr>
        <p:txBody>
          <a:bodyPr anchor="t"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Anotace: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Výukový materiál je určen žákům 8. a 9. ročníku k procvičení, zopakování a utřídění základních zeměpisných pojmů z učiva o obyvatelstvu světa.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Žáci samostatně pracují s atlasy světa, učebnicemi a svými poznámkami.</a:t>
            </a: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3200" dirty="0" smtClean="0">
                <a:solidFill>
                  <a:srgbClr val="FF0000"/>
                </a:solidFill>
              </a:rPr>
              <a:t>Citace: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Vlastní zdroj.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Použité obrázky z Otevřené galerie </a:t>
            </a:r>
            <a:r>
              <a:rPr lang="cs-CZ" sz="2400" dirty="0" smtClean="0">
                <a:solidFill>
                  <a:schemeClr val="tx1"/>
                </a:solidFill>
                <a:hlinkClick r:id="rId2"/>
              </a:rPr>
              <a:t>www.office.</a:t>
            </a:r>
            <a:r>
              <a:rPr lang="cs-CZ" sz="2400" dirty="0" err="1" smtClean="0">
                <a:solidFill>
                  <a:schemeClr val="tx1"/>
                </a:solidFill>
                <a:hlinkClick r:id="rId2"/>
              </a:rPr>
              <a:t>microsoft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1673</TotalTime>
  <Words>679</Words>
  <Application>Microsoft Office PowerPoint</Application>
  <PresentationFormat>Předvádění na obrazovce (4:3)</PresentationFormat>
  <Paragraphs>219</Paragraphs>
  <Slides>28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28</vt:i4>
      </vt:variant>
    </vt:vector>
  </HeadingPairs>
  <TitlesOfParts>
    <vt:vector size="30" baseType="lpstr">
      <vt:lpstr>Motiv sady Office</vt:lpstr>
      <vt:lpstr>Vrchol</vt:lpstr>
      <vt:lpstr>Prezentace aplikace PowerPoint</vt:lpstr>
      <vt:lpstr>ZEMĚPIS  OBYVATELSTVA</vt:lpstr>
      <vt:lpstr>Prezentace aplikace PowerPoint</vt:lpstr>
      <vt:lpstr>Prezentace aplikace PowerPoint</vt:lpstr>
      <vt:lpstr>Prezentace aplikace PowerPoint</vt:lpstr>
      <vt:lpstr>Seřaď 5 obydlených světadílů podle lidnatosti:</vt:lpstr>
      <vt:lpstr>Řešení:</vt:lpstr>
      <vt:lpstr>Nyní žije na Zemi přibližně obyvatel:</vt:lpstr>
      <vt:lpstr> Řešení: </vt:lpstr>
      <vt:lpstr>Nejvíce obyvatel přibývá: </vt:lpstr>
      <vt:lpstr> Řešení: </vt:lpstr>
      <vt:lpstr>Prezentace aplikace PowerPoint</vt:lpstr>
      <vt:lpstr>Prezentace aplikace PowerPoint</vt:lpstr>
      <vt:lpstr>Prezentace aplikace PowerPoint</vt:lpstr>
      <vt:lpstr>Prezentace aplikace PowerPoint</vt:lpstr>
      <vt:lpstr>Které jazyky nepatří do indoevropské jazyk. rodiny?</vt:lpstr>
      <vt:lpstr>  Které jazyky nepatří do indoevropské jazyk. rodiny?</vt:lpstr>
      <vt:lpstr>Nejrozšířenějším světovým náboženstvím je:</vt:lpstr>
      <vt:lpstr>        Nejrozšířenějším světovým náboženstvím je:</vt:lpstr>
      <vt:lpstr>Prezentace aplikace PowerPoint</vt:lpstr>
      <vt:lpstr>Prezentace aplikace PowerPoint</vt:lpstr>
      <vt:lpstr>Prezentace aplikace PowerPoint</vt:lpstr>
      <vt:lpstr>Prezentace aplikace PowerPoint</vt:lpstr>
      <vt:lpstr>Největší % zastoupení lidí v poproduktivním věku má  z uvedených oblastí:</vt:lpstr>
      <vt:lpstr>Největší % zastoupení lidí v poproduktivním věku má  z uvedených oblastí:</vt:lpstr>
      <vt:lpstr>Podle odhadů OSN trpí nedostatkem potravy přibližně:</vt:lpstr>
      <vt:lpstr>Podle odhadů OSN trpí nedostatkem potravy přibližně: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Čapková</dc:creator>
  <cp:lastModifiedBy>NB</cp:lastModifiedBy>
  <cp:revision>148</cp:revision>
  <dcterms:created xsi:type="dcterms:W3CDTF">2012-03-30T01:27:57Z</dcterms:created>
  <dcterms:modified xsi:type="dcterms:W3CDTF">2012-10-04T19:38:57Z</dcterms:modified>
</cp:coreProperties>
</file>