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72" r:id="rId6"/>
    <p:sldId id="267" r:id="rId7"/>
    <p:sldId id="270" r:id="rId8"/>
    <p:sldId id="269" r:id="rId9"/>
    <p:sldId id="27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2137312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5.9.2012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VY_32_INOVACE_09_Anglický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Tenses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1" smtClean="0"/>
                        <a:t> </a:t>
                      </a:r>
                      <a:r>
                        <a:rPr lang="cs-CZ" sz="2400" dirty="0" err="1" smtClean="0"/>
                        <a:t>Future</a:t>
                      </a:r>
                      <a:r>
                        <a:rPr lang="cs-CZ" sz="2400" dirty="0" smtClean="0"/>
                        <a:t> – </a:t>
                      </a:r>
                      <a:r>
                        <a:rPr lang="cs-CZ" sz="2400" dirty="0" err="1" smtClean="0"/>
                        <a:t>going</a:t>
                      </a:r>
                      <a:r>
                        <a:rPr lang="cs-CZ" sz="2400" dirty="0" smtClean="0"/>
                        <a:t> to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Future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Budoucí čas – vyjádřený pomocí vazby „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to“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Používáme ho: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 když mluvíme o již zamýšlených činnostech v budoucnu (naplánovaných)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 když se k něčemu schyluje dle viditelných důkazů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Tvoříme ho pomocí vazby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 + infinitiv slovesa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pilot.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study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math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pizza.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party.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America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married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cs typeface="Times New Roman" pitchFamily="18" charset="0"/>
              </a:rPr>
              <a:t>Angličtina se vyhýbá spojení </a:t>
            </a:r>
            <a:r>
              <a:rPr lang="en-US" sz="3200" b="1" dirty="0" smtClean="0"/>
              <a:t>BE GOING TO GO a BE GOING TO COME. </a:t>
            </a:r>
            <a:r>
              <a:rPr lang="en-US" sz="3200" b="1" dirty="0" err="1" smtClean="0"/>
              <a:t>Místo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nich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používá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pouze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přítomný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průběhový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čas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sloves</a:t>
            </a:r>
            <a:r>
              <a:rPr lang="en-US" sz="3200" b="1" dirty="0" smtClean="0"/>
              <a:t> COME a GO: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shopping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coming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Zápor tvoříme pomocí záporky not, kterou umístíme za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not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vet – nebudu veterinářem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vet = nebudu veterinářem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vet = nebudeš veterinářem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vet = nebude veterinářem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vets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= nebudeme veterináři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vets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= nebudete veterináři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vets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= nebudou veterináři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Otázka v budoucím čase pomocí vazby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 se tvoří obráceným slovosledem slovesa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podmětem: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vet?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Mexico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cry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live in London?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pass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exam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party?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Přečtěte si informace o Johnových prázdninách a napište o něm celými větami: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London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travel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Plane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14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/do? Visit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Tower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He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 London.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travel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He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He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14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do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He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visit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Tower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 druhou možností tvorby  budoucího času –pomocí vazby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to. Potvrdí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si svou znalost struktury tohoto času sestavováním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168</Words>
  <Application>Microsoft Office PowerPoint</Application>
  <PresentationFormat>Předvádění na obrazovce (4:3)</PresentationFormat>
  <Paragraphs>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     Future – going to</vt:lpstr>
      <vt:lpstr>Používáme ho: 1. když mluvíme o již zamýšlených činnostech v budoucnu (naplánovaných) 2. když se k něčemu schyluje dle viditelných důkazů </vt:lpstr>
      <vt:lpstr>Tvoříme ho pomocí vazby  be going to + infinitiv slovesa  I am going to be a pilot. You are going to study math. He/she/it is going to eat pizza. We are going to have a party. You are going to fly to America. They are going to get married.</vt:lpstr>
      <vt:lpstr>Angličtina se vyhýbá spojení BE GOING TO GO a BE GOING TO COME. Místo nich používá pouze přítomný průběhový čas sloves COME a GO:   We are going shopping. She is coming tomorrow.</vt:lpstr>
      <vt:lpstr>  Zápor tvoříme pomocí záporky not, kterou umístíme za to be:  I am not going to be a vet – nebudu veterinářem  I am not going to be a vet = nebudu veterinářem You aren‘t going to be a vet = nebudeš veterinářem He/She/It isn‘t going to be a vet = nebude veterinářem We aren‘t going to be vets= nebudeme veterináři You aren‘t going to be vets = nebudete veterináři They aren‘t going to be vets = nebudou veterináři  </vt:lpstr>
      <vt:lpstr>Otázka v budoucím čase pomocí vazby going to se tvoří obráceným slovosledem slovesa to be a podmětem:  Am I going to be a vet? Are you going to fly to Mexico? Is he/she/it going to cry? Are we going to live in London? Are you going to pass the exam? Are they going to have a party?  Where are you going to fly? </vt:lpstr>
      <vt:lpstr>Přečtěte si informace o Johnových prázdninách a napište o něm celými větami:  Where? London How/travel? Plane How long/stay? 14 days What/do? Visit The Tower </vt:lpstr>
      <vt:lpstr>Řešení:  Where is he going? He‘s going to London.  How is he going to travel? He‘s going to fly .  How long is he going to stay? He‘s going to stay there for 14 days. What is he going to do? He‘s going to visit The Tower.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62</cp:revision>
  <dcterms:created xsi:type="dcterms:W3CDTF">2011-12-27T20:15:32Z</dcterms:created>
  <dcterms:modified xsi:type="dcterms:W3CDTF">2012-10-04T19:52:48Z</dcterms:modified>
</cp:coreProperties>
</file>