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72" r:id="rId6"/>
    <p:sldId id="267" r:id="rId7"/>
    <p:sldId id="270" r:id="rId8"/>
    <p:sldId id="269" r:id="rId9"/>
    <p:sldId id="27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5970251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11.9.2012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VY_32_INOVACE_10_Anglický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Tenses</a:t>
                      </a:r>
                      <a:r>
                        <a:rPr lang="cs-CZ" sz="2400" b="0" dirty="0" smtClean="0"/>
                        <a:t>- </a:t>
                      </a:r>
                      <a:r>
                        <a:rPr lang="cs-CZ" sz="2400" dirty="0" smtClean="0"/>
                        <a:t>Past </a:t>
                      </a:r>
                      <a:r>
                        <a:rPr lang="cs-CZ" sz="2400" dirty="0" err="1" smtClean="0"/>
                        <a:t>simple</a:t>
                      </a:r>
                      <a:r>
                        <a:rPr lang="cs-CZ" sz="2400" dirty="0" smtClean="0"/>
                        <a:t> – to </a:t>
                      </a:r>
                      <a:r>
                        <a:rPr lang="cs-CZ" sz="2400" dirty="0" err="1" smtClean="0"/>
                        <a:t>be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8.-9.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to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Minulý čas je velice jednoduchým časem, jedinou potíží je naučit se nepravidelná slovesa, kterých není málo.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Používáme ho: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 vypravování příběhů, zážitků, dějů…, takže velice často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Začneme minulým časem slovesa TO BE: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Byl/a jsem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Byl/a jsi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He/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On byl/ona byla/to bylo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My jsme byli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Vy jste byli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– Oni byli/ony byly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cs typeface="Times New Roman" pitchFamily="18" charset="0"/>
              </a:rPr>
              <a:t>V častování slovesa to </a:t>
            </a:r>
            <a:r>
              <a:rPr lang="cs-CZ" sz="3200" b="1" dirty="0" err="1" smtClean="0">
                <a:cs typeface="Times New Roman" pitchFamily="18" charset="0"/>
              </a:rPr>
              <a:t>be</a:t>
            </a:r>
            <a:r>
              <a:rPr lang="cs-CZ" sz="3200" b="1" dirty="0" smtClean="0">
                <a:cs typeface="Times New Roman" pitchFamily="18" charset="0"/>
              </a:rPr>
              <a:t> v přítomném čase dochází ke zkracování jeho tvarů (I‘m, </a:t>
            </a:r>
            <a:r>
              <a:rPr lang="cs-CZ" sz="3200" b="1" dirty="0" err="1" smtClean="0">
                <a:cs typeface="Times New Roman" pitchFamily="18" charset="0"/>
              </a:rPr>
              <a:t>It</a:t>
            </a:r>
            <a:r>
              <a:rPr lang="cs-CZ" sz="3200" b="1" dirty="0" smtClean="0">
                <a:cs typeface="Times New Roman" pitchFamily="18" charset="0"/>
              </a:rPr>
              <a:t>‘s, </a:t>
            </a:r>
            <a:r>
              <a:rPr lang="cs-CZ" sz="3200" b="1" dirty="0" err="1" smtClean="0">
                <a:cs typeface="Times New Roman" pitchFamily="18" charset="0"/>
              </a:rPr>
              <a:t>you</a:t>
            </a:r>
            <a:r>
              <a:rPr lang="cs-CZ" sz="3200" b="1" dirty="0" smtClean="0">
                <a:cs typeface="Times New Roman" pitchFamily="18" charset="0"/>
              </a:rPr>
              <a:t>‘re…).</a:t>
            </a:r>
            <a:br>
              <a:rPr lang="cs-CZ" sz="3200" b="1" dirty="0" smtClean="0">
                <a:cs typeface="Times New Roman" pitchFamily="18" charset="0"/>
              </a:rPr>
            </a:br>
            <a:r>
              <a:rPr lang="cs-CZ" sz="3200" b="1" dirty="0" smtClean="0">
                <a:cs typeface="Times New Roman" pitchFamily="18" charset="0"/>
              </a:rPr>
              <a:t>V minulém čase slovesa to </a:t>
            </a:r>
            <a:r>
              <a:rPr lang="cs-CZ" sz="3200" b="1" dirty="0" err="1" smtClean="0">
                <a:cs typeface="Times New Roman" pitchFamily="18" charset="0"/>
              </a:rPr>
              <a:t>be</a:t>
            </a:r>
            <a:r>
              <a:rPr lang="cs-CZ" sz="3200" b="1" dirty="0" smtClean="0">
                <a:cs typeface="Times New Roman" pitchFamily="18" charset="0"/>
              </a:rPr>
              <a:t> k tomuto zkracování nedochází!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Zápor tvoříme jednoduše pomocí záporky not, kterou umístíme za tvar slovesa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– Nebyl/a jsem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– Nebyl/a jsi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He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‘t/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= On nebyl/ona nebyla/to nebylo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– Nebyli jsme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– Nebyli jste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not =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‘t - Nebyli jste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last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Otázka v minulém čase slovesa to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se děje prohozením slovesa a podmětu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I was -- was I? </a:t>
            </a:r>
            <a:br>
              <a:rPr lang="en-US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you were -- were you? </a:t>
            </a:r>
            <a:br>
              <a:rPr lang="en-US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he was -- was he? </a:t>
            </a:r>
            <a:br>
              <a:rPr lang="en-US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we were -- were we? </a:t>
            </a:r>
            <a:br>
              <a:rPr lang="en-US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they were -- were they?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Why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late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Doplňte správný tvar slovesa do vět: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(řiďte se znaménkem za větou)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I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–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Jane ……. in London in 1998. +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uncle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……… a pilot. +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 +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last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7. John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…….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6 to 8. -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1. I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wasn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Jane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in London in 1998.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party?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uncle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pilot.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ill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last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week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7. John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weren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‘t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6 to 8.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 tvorbou  minulého času –slovesa TO BE. Potvrdí si svou znalost tvarů slovesa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 minulém čase při doplňování do krátkých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167</Words>
  <Application>Microsoft Office PowerPoint</Application>
  <PresentationFormat>Předvádění na obrazovce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     Past simple – to be</vt:lpstr>
      <vt:lpstr>Používáme ho:  Při vypravování příběhů, zážitků, dějů…, takže velice často </vt:lpstr>
      <vt:lpstr>Začneme minulým časem slovesa TO BE:  I was – Byl/a jsem You were – Byl/a jsi He/she/it was – On byl/ona byla/to bylo We were – My jsme byli You were – Vy jste byli They were – Oni byli/ony byly</vt:lpstr>
      <vt:lpstr>V častování slovesa to be v přítomném čase dochází ke zkracování jeho tvarů (I‘m, It‘s, you‘re…). V minulém čase slovesa to be k tomuto zkracování nedochází!</vt:lpstr>
      <vt:lpstr>  Zápor tvoříme jednoduše pomocí záporky not, kterou umístíme za tvar slovesa to be:  I was not = I wasn‘t – Nebyl/a jsem You were not = You weren‘t – Nebyl/a jsi He was not/she was not/it was not = He wasn‘t/she wasn‘t/it wasn‘t = On nebyl/ona nebyla/to nebylo We were not = we weren‘t – Nebyli jsme You were not = You weren‘t – Nebyli jste They were not = They weren‘t - Nebyli jste  She wasn‘t at school last Monday. </vt:lpstr>
      <vt:lpstr>Otázka v minulém čase slovesa to be se děje prohozením slovesa a podmětu  I was -- was I?  you were -- were you?  he was -- was he?  we were -- were we?  they were -- were they?   Why was she late? Were they at the cinema yesterday?</vt:lpstr>
      <vt:lpstr>Doplňte správný tvar slovesa do vět:  (řiďte se znaménkem za větou)  1. I ……. at school yesterday. – 2. Jane ……. in London in 1998. + 3. ……. you at the party? 4. My uncle ……… a pilot. + 5. All my friends …… at the cinema. + 6. ……. she ill last week? 7. John and Ben ……. there from 6 to 8. - </vt:lpstr>
      <vt:lpstr>Řešení:  1. I wasn‘t at school yesterday. 2. Jane was in London in 1998. 3. Were you at the party? 4. My uncle was a pilot. 5. All my friends were at the cinema. 6. Was she ill last week? 7. John and Ben weren‘t there from 6 to 8.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66</cp:revision>
  <dcterms:created xsi:type="dcterms:W3CDTF">2011-12-27T20:15:32Z</dcterms:created>
  <dcterms:modified xsi:type="dcterms:W3CDTF">2012-10-04T19:53:43Z</dcterms:modified>
</cp:coreProperties>
</file>