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72" r:id="rId5"/>
    <p:sldId id="267" r:id="rId6"/>
    <p:sldId id="270" r:id="rId7"/>
    <p:sldId id="269" r:id="rId8"/>
    <p:sldId id="27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616200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12.9.2012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VY_32_INOVACE_11_Anglický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1" dirty="0" smtClean="0"/>
                        <a:t>- </a:t>
                      </a:r>
                      <a:r>
                        <a:rPr lang="cs-CZ" sz="2400" dirty="0" smtClean="0"/>
                        <a:t>Past </a:t>
                      </a:r>
                      <a:r>
                        <a:rPr lang="cs-CZ" sz="2400" dirty="0" err="1" smtClean="0"/>
                        <a:t>simple</a:t>
                      </a:r>
                      <a:r>
                        <a:rPr lang="cs-CZ" sz="2400" dirty="0" smtClean="0"/>
                        <a:t> – </a:t>
                      </a:r>
                      <a:r>
                        <a:rPr lang="cs-CZ" sz="2400" dirty="0" err="1" smtClean="0"/>
                        <a:t>regular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verbs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Past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regular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Minulý čas v angličtině rozlišuje mezi slovesy pravidelnými a nepravidelnými. U sloves pravidelných vytvoříme minulý čas velice jednoduše – přidáním koncovky -ED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Spoustu pravidelných sloves určitě znáte: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např.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3200" i="1" dirty="0" smtClean="0"/>
              <a:t>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cook, dance, die, hate, learn, like, listen, live, love, open, play, relax, start, stop, study, walk, want, watch, work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cs typeface="Times New Roman" pitchFamily="18" charset="0"/>
              </a:rPr>
              <a:t>Abychom  jim dali podobu minulého času, přidáme k nim tedy koncovku –ED:</a:t>
            </a:r>
            <a:br>
              <a:rPr lang="cs-CZ" sz="3200" b="1" dirty="0" smtClean="0">
                <a:cs typeface="Times New Roman" pitchFamily="18" charset="0"/>
              </a:rPr>
            </a:br>
            <a:r>
              <a:rPr lang="cs-CZ" sz="3200" b="1" dirty="0" smtClean="0">
                <a:cs typeface="Times New Roman" pitchFamily="18" charset="0"/>
              </a:rPr>
              <a:t/>
            </a:r>
            <a:br>
              <a:rPr lang="cs-CZ" sz="3200" b="1" dirty="0" smtClean="0">
                <a:cs typeface="Times New Roman" pitchFamily="18" charset="0"/>
              </a:rPr>
            </a:b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 cook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danc</a:t>
            </a:r>
            <a:r>
              <a:rPr lang="en-US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di</a:t>
            </a:r>
            <a:r>
              <a:rPr lang="en-US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hat</a:t>
            </a:r>
            <a:r>
              <a:rPr lang="en-US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learn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lik</a:t>
            </a:r>
            <a:r>
              <a:rPr lang="en-US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listen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liv</a:t>
            </a:r>
            <a:r>
              <a:rPr lang="en-US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lov</a:t>
            </a:r>
            <a:r>
              <a:rPr lang="en-US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open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play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relax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start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stop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stud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walk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want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watch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, work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cs typeface="Times New Roman" pitchFamily="18" charset="0"/>
              </a:rPr>
              <a:t/>
            </a:r>
            <a:br>
              <a:rPr lang="cs-CZ" sz="3200" b="1" dirty="0" smtClean="0"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Koncovka –ED je stejná pro všechny osoby: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– hrál/a jsem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– hrál/a jsi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He/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– on hrál/ona hrála/to hrálo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– my jsme hráli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- vy jste hráli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– oni hráli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Pár poznámek k pravopisu při připojování koncovky –ED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1.Končí-li sloveso na -e (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, love,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hate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dance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), toto -e se při přidání koncovky -ED vypustí - </a:t>
            </a:r>
            <a:r>
              <a:rPr lang="cs-CZ" sz="27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liked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2.Končí-li sloveso na -y a před ním předchází souhláska (např. STUDY), dojde ke změně y na i – </a:t>
            </a:r>
            <a:r>
              <a:rPr lang="cs-CZ" sz="27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studied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3.U slov, která končí na skupinu hlásek SOUHLÁSKA + SAMOHLÁSKA + SOUHLÁSKA (např. stop), dochází většinou ke zdvojování poslední souhlásky - </a:t>
            </a:r>
            <a:r>
              <a:rPr lang="cs-CZ" sz="27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stopped</a:t>
            </a:r>
            <a:r>
              <a:rPr lang="cs-CZ" sz="27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Doplňte správný tvar slovesa v minulém čase z nabídky do vět: 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live, play, stop, study,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cs-CZ" sz="2400" dirty="0" smtClean="0"/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in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Germany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Boys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hockey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TV.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I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bananas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child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car.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1.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studied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cs-CZ" sz="2400" dirty="0" smtClean="0"/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lived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Germany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Boys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hockey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watched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TV.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I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liked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bananas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child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stopped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car.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 tvorbou  minulého času - pravidelných sloves. Potvrdí si svou znalost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tvarů sloves 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minulém čase při doplňování do krátkých 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161</Words>
  <Application>Microsoft Office PowerPoint</Application>
  <PresentationFormat>Předvádění na obrazovce (4:3)</PresentationFormat>
  <Paragraphs>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     Past simple – regular verbs</vt:lpstr>
      <vt:lpstr>Spoustu pravidelných sloves určitě znáte: např.   cook, dance, die, hate, learn, like, listen, live, love, open, play, relax, start, stop, study, walk, want, watch, work </vt:lpstr>
      <vt:lpstr>Abychom  jim dali podobu minulého času, přidáme k nim tedy koncovku –ED:   cooked, danced, died, hated, learned, liked, listened, lived, loved, opened, played, relaxed, started, stopped, studied, walked, wanted, watched, worked  </vt:lpstr>
      <vt:lpstr>  Koncovka –ED je stejná pro všechny osoby:   I played – hrál/a jsem You played – hrál/a jsi He/she/it played – on hrál/ona hrála/to hrálo We played – my jsme hráli You played - vy jste hráli They played – oni hráli</vt:lpstr>
      <vt:lpstr>Pár poznámek k pravopisu při připojování koncovky –ED    1.Končí-li sloveso na -e (die, love, like, hate, dance), toto -e se při přidání koncovky -ED vypustí - liked  2.Končí-li sloveso na -y a před ním předchází souhláska (např. STUDY), dojde ke změně y na i – studied  3.U slov, která končí na skupinu hlásek SOUHLÁSKA + SAMOHLÁSKA + SOUHLÁSKA (např. stop), dochází většinou ke zdvojování poslední souhlásky - stopped  </vt:lpstr>
      <vt:lpstr>Doplňte správný tvar slovesa v minulém čase z nabídky do vět:   live, play, stop, study, like, watch   1. We ……. English at our school. 2. They ……. in Germany.  3. Boys ……. ice-hockey. 4. My family ……. TV. 5. I ……. bananas when I was a small child.  6. My dad ……. the car. </vt:lpstr>
      <vt:lpstr>Řešení:   1. We studied English at our school. 2. They lived in Germany.  3. Boys played ice-hockey. 4. My family watched TV. 5. I liked bananas when I was a small child.  6. My dad stopped the car.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69</cp:revision>
  <dcterms:created xsi:type="dcterms:W3CDTF">2011-12-27T20:15:32Z</dcterms:created>
  <dcterms:modified xsi:type="dcterms:W3CDTF">2012-10-04T19:54:22Z</dcterms:modified>
</cp:coreProperties>
</file>