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72" r:id="rId5"/>
    <p:sldId id="267" r:id="rId6"/>
    <p:sldId id="270" r:id="rId7"/>
    <p:sldId id="269" r:id="rId8"/>
    <p:sldId id="27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525195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13.9.2012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VY_32_INOVACE_12_Anglický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Past </a:t>
                      </a:r>
                      <a:r>
                        <a:rPr lang="cs-CZ" sz="2400" dirty="0" err="1" smtClean="0"/>
                        <a:t>simple</a:t>
                      </a:r>
                      <a:r>
                        <a:rPr lang="cs-CZ" sz="2400" dirty="0" smtClean="0"/>
                        <a:t> – </a:t>
                      </a:r>
                      <a:r>
                        <a:rPr lang="cs-CZ" sz="2400" dirty="0" err="1" smtClean="0"/>
                        <a:t>irregular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verbs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irregular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Minulý čas v angličtině rozlišuje mezi slovesy pravidelnými a nepravidelnými. </a:t>
            </a: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pravidelnými slovesy jsme se již seznámili, teď náš čekají slovesa nepravidelná.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Nepravidelná slovesa již také určitě znáte. Jsou to například tato slovesa: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do, drink, drive,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go,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meet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put,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run,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také,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…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Podobu jejich minulého času se musíme naučit zpaměti. Jejich počet není tak vysoký - těch opravdu důležitých pro běžný život je asi okolo 70. Jedná se ale o slovesa VELMI používaná, je tedy opravdu nutná jejich znalost.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Jsou to například: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do, drink, drive,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go,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meet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put,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run,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také,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Jejich podoba v minulém čase: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bought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do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drink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drank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drive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drove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found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flew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go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went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knew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made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meet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put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run -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said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spoke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took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thought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Pár poznámek k nepravidelným slovesům: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Pokud se s touto látkou setkáte v učebnicích, zjistíte, že každé takové slovesa má vlastně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TŘI TVARY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 tvar 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základní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tvar pro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minulý čas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tvar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minulého příčestí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saw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seen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thought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thought</a:t>
            </a:r>
            <a:endParaRPr lang="cs-CZ" sz="27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Doplňte správný tvar slovesa v minulém čase z nabídky do vět: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go,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to New York 2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ago.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3.We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Susan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I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He …….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 2weeks ago.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1.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to New York 2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ago.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3.We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knew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Susan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went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I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He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 2weeks ago.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tvorbou  minulého času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 nepravidelných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sloves. Potvrdí si svou znalost tvarů sloves v minulém čase při doplňování do krátkých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632</TotalTime>
  <Words>192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    Past simple – irregular verbs</vt:lpstr>
      <vt:lpstr>Nepravidelná slovesa již také určitě znáte. Jsou to například tato slovesa:  be, buy, come, do, drink, drive, eat, find, fly, get, give, go, have, know, make, meet, put, read, run, say, see, sit, speak, také, think…  </vt:lpstr>
      <vt:lpstr>Podobu jejich minulého času se musíme naučit zpaměti. Jejich počet není tak vysoký - těch opravdu důležitých pro běžný život je asi okolo 70. Jedná se ale o slovesa VELMI používaná, je tedy opravdu nutná jejich znalost.   Jsou to například:    be, buy, come, do, drink, drive, eat, find, fly, get, give, go, have, know, make, meet, put, read, run, say, see, sit, speak, také, think  </vt:lpstr>
      <vt:lpstr>  Jejich podoba v minulém čase:   be – was/were, buy - bought, come - came, do - did, drink - drank, drive - drove, eat -ate, find – found, fly - flew, get - got, give - gave, go - went, have - had, know - knew, make - made, meet - met, put - put, read – read, run - ran, say - said, see - saw, sit - sat, speak - spoke, take - took, think - thought   </vt:lpstr>
      <vt:lpstr>Pár poznámek k nepravidelným slovesům:   Pokud se s touto látkou setkáte v učebnicích, zjistíte, že každé takové slovesa má vlastně TŘI TVARY - tvar základní, tvar pro minulý čas a tvar minulého příčestí:  see – saw – seen think – thought - thought</vt:lpstr>
      <vt:lpstr>Doplňte správný tvar slovesa v minulém čase z nabídky do vět:   come, eat, go, have, see, know   1. We ……. to New York 2 days ago. 2. My friend ……. him at the party. 3.We ……. the answer. 4. Susan and her brother ……. home. 5. I ……. lots of chocolate. 6. He ……. a birthday party 2weeks ago.  </vt:lpstr>
      <vt:lpstr>Řešení:   1. We came to New York 2 days ago. 2. My friend saw him at the party. 3.We knew the answer. 4. Susan and her brother went home. 5. I ate lots of chocolate. 6. He had a birthday party 2weeks ago.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72</cp:revision>
  <dcterms:created xsi:type="dcterms:W3CDTF">2011-12-27T20:15:32Z</dcterms:created>
  <dcterms:modified xsi:type="dcterms:W3CDTF">2012-10-04T19:54:57Z</dcterms:modified>
</cp:coreProperties>
</file>