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71" r:id="rId4"/>
    <p:sldId id="263"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9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4.10.2012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4.10.2012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4.10.2012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3696440344"/>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14.9.2012</a:t>
                      </a:r>
                    </a:p>
                  </a:txBody>
                  <a:tcPr/>
                </a:tc>
              </a:tr>
              <a:tr h="524178">
                <a:tc>
                  <a:txBody>
                    <a:bodyPr/>
                    <a:lstStyle/>
                    <a:p>
                      <a:r>
                        <a:rPr lang="cs-CZ" sz="2400" b="1" dirty="0" smtClean="0"/>
                        <a:t>Název</a:t>
                      </a:r>
                      <a:r>
                        <a:rPr lang="cs-CZ" sz="2400" b="1" smtClean="0"/>
                        <a:t>: </a:t>
                      </a:r>
                      <a:r>
                        <a:rPr lang="cs-CZ" sz="2400" smtClean="0"/>
                        <a:t>VY_32_INOVACE_13_Anglický </a:t>
                      </a:r>
                      <a:r>
                        <a:rPr lang="cs-CZ" sz="2400" dirty="0" smtClean="0"/>
                        <a:t>jazyk</a:t>
                      </a:r>
                      <a:endParaRPr lang="cs-CZ" sz="2400" dirty="0"/>
                    </a:p>
                  </a:txBody>
                  <a:tcPr/>
                </a:tc>
              </a:tr>
              <a:tr h="524178">
                <a:tc>
                  <a:txBody>
                    <a:bodyPr/>
                    <a:lstStyle/>
                    <a:p>
                      <a:r>
                        <a:rPr lang="cs-CZ" sz="2400" b="1" dirty="0" smtClean="0"/>
                        <a:t>Téma: </a:t>
                      </a:r>
                      <a:r>
                        <a:rPr lang="cs-CZ" sz="2400" b="0" dirty="0" err="1" smtClean="0"/>
                        <a:t>Tenses</a:t>
                      </a:r>
                      <a:r>
                        <a:rPr lang="cs-CZ" sz="2400" b="0" smtClean="0"/>
                        <a:t>- </a:t>
                      </a:r>
                      <a:r>
                        <a:rPr lang="cs-CZ" sz="2400" smtClean="0"/>
                        <a:t>Past </a:t>
                      </a:r>
                      <a:r>
                        <a:rPr lang="cs-CZ" sz="2400" dirty="0" err="1" smtClean="0"/>
                        <a:t>simple</a:t>
                      </a:r>
                      <a:r>
                        <a:rPr lang="cs-CZ" sz="2400" dirty="0" smtClean="0"/>
                        <a:t> – a text</a:t>
                      </a:r>
                      <a:endParaRPr lang="cs-CZ" sz="2400" baseline="0" dirty="0" smtClean="0"/>
                    </a:p>
                    <a:p>
                      <a:r>
                        <a:rPr lang="cs-CZ" sz="2400" b="1" baseline="0" dirty="0" smtClean="0"/>
                        <a:t>Ročník: </a:t>
                      </a:r>
                      <a:r>
                        <a:rPr lang="cs-CZ" sz="2400" baseline="0" dirty="0" smtClean="0"/>
                        <a:t>8.-9.</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Pozorně si přečtěte tento text a označte slovesa v minulém čase:</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My last </a:t>
            </a:r>
            <a:r>
              <a:rPr lang="cs-CZ" sz="2700" b="1" dirty="0" err="1" smtClean="0">
                <a:latin typeface="Times New Roman" pitchFamily="18" charset="0"/>
                <a:cs typeface="Times New Roman" pitchFamily="18" charset="0"/>
              </a:rPr>
              <a:t>weekend</a:t>
            </a:r>
            <a:r>
              <a:rPr lang="cs-CZ" sz="2700" b="1" dirty="0" smtClean="0">
                <a:latin typeface="Times New Roman" pitchFamily="18" charset="0"/>
                <a:cs typeface="Times New Roman" pitchFamily="18" charset="0"/>
              </a:rPr>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Last </a:t>
            </a:r>
            <a:r>
              <a:rPr lang="cs-CZ" sz="2700" b="1" dirty="0" err="1" smtClean="0">
                <a:latin typeface="Times New Roman" pitchFamily="18" charset="0"/>
                <a:cs typeface="Times New Roman" pitchFamily="18" charset="0"/>
              </a:rPr>
              <a:t>weekend</a:t>
            </a:r>
            <a:r>
              <a:rPr lang="cs-CZ" sz="2700" b="1" dirty="0" smtClean="0">
                <a:latin typeface="Times New Roman" pitchFamily="18" charset="0"/>
                <a:cs typeface="Times New Roman" pitchFamily="18" charset="0"/>
              </a:rPr>
              <a:t> I </a:t>
            </a:r>
            <a:r>
              <a:rPr lang="cs-CZ" sz="2700" b="1" dirty="0" err="1" smtClean="0">
                <a:latin typeface="Times New Roman" pitchFamily="18" charset="0"/>
                <a:cs typeface="Times New Roman" pitchFamily="18" charset="0"/>
              </a:rPr>
              <a:t>was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cinema</a:t>
            </a:r>
            <a:r>
              <a:rPr lang="cs-CZ" sz="2700" b="1" dirty="0" smtClean="0">
                <a:latin typeface="Times New Roman" pitchFamily="18" charset="0"/>
                <a:cs typeface="Times New Roman" pitchFamily="18" charset="0"/>
              </a:rPr>
              <a:t>. I </a:t>
            </a:r>
            <a:r>
              <a:rPr lang="cs-CZ" sz="2700" b="1" dirty="0" err="1" smtClean="0">
                <a:latin typeface="Times New Roman" pitchFamily="18" charset="0"/>
                <a:cs typeface="Times New Roman" pitchFamily="18" charset="0"/>
              </a:rPr>
              <a:t>saw</a:t>
            </a:r>
            <a:r>
              <a:rPr lang="cs-CZ" sz="2700" b="1" dirty="0" smtClean="0">
                <a:latin typeface="Times New Roman" pitchFamily="18" charset="0"/>
                <a:cs typeface="Times New Roman" pitchFamily="18" charset="0"/>
              </a:rPr>
              <a:t> a </a:t>
            </a:r>
            <a:r>
              <a:rPr lang="cs-CZ" sz="2700" b="1" dirty="0" err="1" smtClean="0">
                <a:latin typeface="Times New Roman" pitchFamily="18" charset="0"/>
                <a:cs typeface="Times New Roman" pitchFamily="18" charset="0"/>
              </a:rPr>
              <a:t>very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interesting</a:t>
            </a:r>
            <a:r>
              <a:rPr lang="cs-CZ" sz="2700" b="1" dirty="0" smtClean="0">
                <a:latin typeface="Times New Roman" pitchFamily="18" charset="0"/>
                <a:cs typeface="Times New Roman" pitchFamily="18" charset="0"/>
              </a:rPr>
              <a:t> film </a:t>
            </a:r>
            <a:r>
              <a:rPr lang="cs-CZ" sz="2700" b="1" dirty="0" err="1" smtClean="0">
                <a:latin typeface="Times New Roman" pitchFamily="18" charset="0"/>
                <a:cs typeface="Times New Roman" pitchFamily="18" charset="0"/>
              </a:rPr>
              <a:t>called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Journey</a:t>
            </a:r>
            <a:r>
              <a:rPr lang="cs-CZ" sz="2700" b="1" dirty="0" smtClean="0">
                <a:latin typeface="Times New Roman" pitchFamily="18" charset="0"/>
                <a:cs typeface="Times New Roman" pitchFamily="18" charset="0"/>
              </a:rPr>
              <a:t> to </a:t>
            </a:r>
            <a:r>
              <a:rPr lang="cs-CZ" sz="2700" b="1" dirty="0" err="1" smtClean="0">
                <a:latin typeface="Times New Roman" pitchFamily="18" charset="0"/>
                <a:cs typeface="Times New Roman" pitchFamily="18" charset="0"/>
              </a:rPr>
              <a:t>Africa</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Two</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young</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students</a:t>
            </a:r>
            <a:r>
              <a:rPr lang="cs-CZ" sz="2700" b="1" dirty="0" smtClean="0">
                <a:latin typeface="Times New Roman" pitchFamily="18" charset="0"/>
                <a:cs typeface="Times New Roman" pitchFamily="18" charset="0"/>
              </a:rPr>
              <a:t> John </a:t>
            </a:r>
            <a:r>
              <a:rPr lang="cs-CZ" sz="2700" b="1" dirty="0" err="1" smtClean="0">
                <a:latin typeface="Times New Roman" pitchFamily="18" charset="0"/>
                <a:cs typeface="Times New Roman" pitchFamily="18" charset="0"/>
              </a:rPr>
              <a:t>East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Paul </a:t>
            </a:r>
            <a:r>
              <a:rPr lang="cs-CZ" sz="2700" b="1" dirty="0" err="1" smtClean="0">
                <a:latin typeface="Times New Roman" pitchFamily="18" charset="0"/>
                <a:cs typeface="Times New Roman" pitchFamily="18" charset="0"/>
              </a:rPr>
              <a:t>North</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went</a:t>
            </a:r>
            <a:r>
              <a:rPr lang="cs-CZ" sz="2700" b="1" dirty="0" smtClean="0">
                <a:latin typeface="Times New Roman" pitchFamily="18" charset="0"/>
                <a:cs typeface="Times New Roman" pitchFamily="18" charset="0"/>
              </a:rPr>
              <a:t> to </a:t>
            </a:r>
            <a:r>
              <a:rPr lang="cs-CZ" sz="2700" b="1" dirty="0" err="1" smtClean="0">
                <a:latin typeface="Times New Roman" pitchFamily="18" charset="0"/>
                <a:cs typeface="Times New Roman" pitchFamily="18" charset="0"/>
              </a:rPr>
              <a:t>Africa</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left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England</a:t>
            </a:r>
            <a:r>
              <a:rPr lang="cs-CZ" sz="2700" b="1" dirty="0" smtClean="0">
                <a:latin typeface="Times New Roman" pitchFamily="18" charset="0"/>
                <a:cs typeface="Times New Roman" pitchFamily="18" charset="0"/>
              </a:rPr>
              <a:t> in </a:t>
            </a:r>
            <a:r>
              <a:rPr lang="cs-CZ" sz="2700" b="1" dirty="0" err="1" smtClean="0">
                <a:latin typeface="Times New Roman" pitchFamily="18" charset="0"/>
                <a:cs typeface="Times New Roman" pitchFamily="18" charset="0"/>
              </a:rPr>
              <a:t>April</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travelled</a:t>
            </a:r>
            <a:r>
              <a:rPr lang="cs-CZ" sz="2700" b="1" dirty="0" smtClean="0">
                <a:latin typeface="Times New Roman" pitchFamily="18" charset="0"/>
                <a:cs typeface="Times New Roman" pitchFamily="18" charset="0"/>
              </a:rPr>
              <a:t> by plane, by car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by </a:t>
            </a:r>
            <a:r>
              <a:rPr lang="cs-CZ" sz="2700" b="1" dirty="0" err="1" smtClean="0">
                <a:latin typeface="Times New Roman" pitchFamily="18" charset="0"/>
                <a:cs typeface="Times New Roman" pitchFamily="18" charset="0"/>
              </a:rPr>
              <a:t>train</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stayed</a:t>
            </a:r>
            <a:r>
              <a:rPr lang="cs-CZ" sz="2700" b="1" dirty="0" smtClean="0">
                <a:latin typeface="Times New Roman" pitchFamily="18" charset="0"/>
                <a:cs typeface="Times New Roman" pitchFamily="18" charset="0"/>
              </a:rPr>
              <a:t> in </a:t>
            </a:r>
            <a:r>
              <a:rPr lang="cs-CZ" sz="2700" b="1" dirty="0" err="1" smtClean="0">
                <a:latin typeface="Times New Roman" pitchFamily="18" charset="0"/>
                <a:cs typeface="Times New Roman" pitchFamily="18" charset="0"/>
              </a:rPr>
              <a:t>some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hotels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camps</a:t>
            </a:r>
            <a:r>
              <a:rPr lang="cs-CZ" sz="2700" b="1" dirty="0" smtClean="0">
                <a:latin typeface="Times New Roman" pitchFamily="18" charset="0"/>
                <a:cs typeface="Times New Roman" pitchFamily="18" charset="0"/>
              </a:rPr>
              <a:t>. John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Paul </a:t>
            </a:r>
            <a:r>
              <a:rPr lang="cs-CZ" sz="2700" b="1" dirty="0" err="1" smtClean="0">
                <a:latin typeface="Times New Roman" pitchFamily="18" charset="0"/>
                <a:cs typeface="Times New Roman" pitchFamily="18" charset="0"/>
              </a:rPr>
              <a:t>ate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typical</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African</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food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was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delicious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visited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lots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of</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interesting</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places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met many nice </a:t>
            </a:r>
            <a:r>
              <a:rPr lang="cs-CZ" sz="2700" b="1" dirty="0" err="1" smtClean="0">
                <a:latin typeface="Times New Roman" pitchFamily="18" charset="0"/>
                <a:cs typeface="Times New Roman" pitchFamily="18" charset="0"/>
              </a:rPr>
              <a:t>people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came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back</a:t>
            </a:r>
            <a:r>
              <a:rPr lang="cs-CZ" sz="2700" b="1" dirty="0" smtClean="0">
                <a:latin typeface="Times New Roman" pitchFamily="18" charset="0"/>
                <a:cs typeface="Times New Roman" pitchFamily="18" charset="0"/>
              </a:rPr>
              <a:t> in June.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liked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journey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very</a:t>
            </a:r>
            <a:r>
              <a:rPr lang="cs-CZ" sz="2700" b="1" dirty="0" smtClean="0">
                <a:latin typeface="Times New Roman" pitchFamily="18" charset="0"/>
                <a:cs typeface="Times New Roman" pitchFamily="18" charset="0"/>
              </a:rPr>
              <a:t> much. </a:t>
            </a:r>
            <a:r>
              <a:rPr lang="cs-CZ" sz="3200" dirty="0" smtClean="0"/>
              <a:t/>
            </a:r>
            <a:br>
              <a:rPr lang="cs-CZ" sz="3200" dirty="0" smtClean="0"/>
            </a:br>
            <a:r>
              <a:rPr lang="cs-CZ" sz="3200" dirty="0" smtClean="0"/>
              <a:t> </a:t>
            </a:r>
            <a:br>
              <a:rPr lang="cs-CZ" sz="3200" dirty="0" smtClean="0"/>
            </a:br>
            <a:endParaRPr lang="cs-CZ" sz="3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Řešení:</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My last </a:t>
            </a:r>
            <a:r>
              <a:rPr lang="cs-CZ" sz="2400" b="1" dirty="0" err="1" smtClean="0">
                <a:latin typeface="Times New Roman" pitchFamily="18" charset="0"/>
                <a:cs typeface="Times New Roman" pitchFamily="18" charset="0"/>
              </a:rPr>
              <a:t>weekend</a:t>
            </a: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Last </a:t>
            </a:r>
            <a:r>
              <a:rPr lang="cs-CZ" sz="2400" b="1" dirty="0" err="1" smtClean="0">
                <a:latin typeface="Times New Roman" pitchFamily="18" charset="0"/>
                <a:cs typeface="Times New Roman" pitchFamily="18" charset="0"/>
              </a:rPr>
              <a:t>weekend</a:t>
            </a:r>
            <a:r>
              <a:rPr lang="cs-CZ" sz="2400" b="1" dirty="0" smtClean="0">
                <a:latin typeface="Times New Roman" pitchFamily="18" charset="0"/>
                <a:cs typeface="Times New Roman" pitchFamily="18" charset="0"/>
              </a:rPr>
              <a:t> I </a:t>
            </a:r>
            <a:r>
              <a:rPr lang="cs-CZ" sz="2400" b="1" dirty="0" err="1" smtClean="0">
                <a:solidFill>
                  <a:srgbClr val="FF0000"/>
                </a:solidFill>
                <a:latin typeface="Times New Roman" pitchFamily="18" charset="0"/>
                <a:cs typeface="Times New Roman" pitchFamily="18" charset="0"/>
              </a:rPr>
              <a:t>was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cinema</a:t>
            </a:r>
            <a:r>
              <a:rPr lang="cs-CZ" sz="2400" b="1" dirty="0" smtClean="0">
                <a:latin typeface="Times New Roman" pitchFamily="18" charset="0"/>
                <a:cs typeface="Times New Roman" pitchFamily="18" charset="0"/>
              </a:rPr>
              <a:t>. I </a:t>
            </a:r>
            <a:r>
              <a:rPr lang="cs-CZ" sz="2400" b="1" dirty="0" err="1" smtClean="0">
                <a:solidFill>
                  <a:srgbClr val="FF0000"/>
                </a:solidFill>
                <a:latin typeface="Times New Roman" pitchFamily="18" charset="0"/>
                <a:cs typeface="Times New Roman" pitchFamily="18" charset="0"/>
              </a:rPr>
              <a:t>saw</a:t>
            </a:r>
            <a:r>
              <a:rPr lang="cs-CZ" sz="2400" b="1" dirty="0" smtClean="0">
                <a:solidFill>
                  <a:srgbClr val="FF0000"/>
                </a:solidFill>
                <a:latin typeface="Times New Roman" pitchFamily="18" charset="0"/>
                <a:cs typeface="Times New Roman" pitchFamily="18" charset="0"/>
              </a:rPr>
              <a:t> </a:t>
            </a:r>
            <a:r>
              <a:rPr lang="cs-CZ" sz="2400" b="1" dirty="0" smtClean="0">
                <a:latin typeface="Times New Roman" pitchFamily="18" charset="0"/>
                <a:cs typeface="Times New Roman" pitchFamily="18" charset="0"/>
              </a:rPr>
              <a:t>a </a:t>
            </a:r>
            <a:r>
              <a:rPr lang="cs-CZ" sz="2400" b="1" dirty="0" err="1" smtClean="0">
                <a:latin typeface="Times New Roman" pitchFamily="18" charset="0"/>
                <a:cs typeface="Times New Roman" pitchFamily="18" charset="0"/>
              </a:rPr>
              <a:t>very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interesting</a:t>
            </a:r>
            <a:r>
              <a:rPr lang="cs-CZ" sz="2400" b="1" dirty="0" smtClean="0">
                <a:latin typeface="Times New Roman" pitchFamily="18" charset="0"/>
                <a:cs typeface="Times New Roman" pitchFamily="18" charset="0"/>
              </a:rPr>
              <a:t> film </a:t>
            </a:r>
            <a:r>
              <a:rPr lang="cs-CZ" sz="2400" b="1" dirty="0" err="1" smtClean="0">
                <a:solidFill>
                  <a:srgbClr val="FF0000"/>
                </a:solidFill>
                <a:latin typeface="Times New Roman" pitchFamily="18" charset="0"/>
                <a:cs typeface="Times New Roman" pitchFamily="18" charset="0"/>
              </a:rPr>
              <a:t>called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Journey</a:t>
            </a:r>
            <a:r>
              <a:rPr lang="cs-CZ" sz="2400" b="1" dirty="0" smtClean="0">
                <a:latin typeface="Times New Roman" pitchFamily="18" charset="0"/>
                <a:cs typeface="Times New Roman" pitchFamily="18" charset="0"/>
              </a:rPr>
              <a:t> to </a:t>
            </a:r>
            <a:r>
              <a:rPr lang="cs-CZ" sz="2400" b="1" dirty="0" err="1" smtClean="0">
                <a:latin typeface="Times New Roman" pitchFamily="18" charset="0"/>
                <a:cs typeface="Times New Roman" pitchFamily="18" charset="0"/>
              </a:rPr>
              <a:t>Africa</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Two</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young</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students</a:t>
            </a:r>
            <a:r>
              <a:rPr lang="cs-CZ" sz="2400" b="1" dirty="0" smtClean="0">
                <a:latin typeface="Times New Roman" pitchFamily="18" charset="0"/>
                <a:cs typeface="Times New Roman" pitchFamily="18" charset="0"/>
              </a:rPr>
              <a:t> John </a:t>
            </a:r>
            <a:r>
              <a:rPr lang="cs-CZ" sz="2400" b="1" dirty="0" err="1" smtClean="0">
                <a:latin typeface="Times New Roman" pitchFamily="18" charset="0"/>
                <a:cs typeface="Times New Roman" pitchFamily="18" charset="0"/>
              </a:rPr>
              <a:t>East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Paul </a:t>
            </a:r>
            <a:r>
              <a:rPr lang="cs-CZ" sz="2400" b="1" dirty="0" err="1" smtClean="0">
                <a:latin typeface="Times New Roman" pitchFamily="18" charset="0"/>
                <a:cs typeface="Times New Roman" pitchFamily="18" charset="0"/>
              </a:rPr>
              <a:t>North</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went</a:t>
            </a:r>
            <a:r>
              <a:rPr lang="cs-CZ" sz="2400" b="1" dirty="0" smtClean="0">
                <a:latin typeface="Times New Roman" pitchFamily="18" charset="0"/>
                <a:cs typeface="Times New Roman" pitchFamily="18" charset="0"/>
              </a:rPr>
              <a:t> to </a:t>
            </a:r>
            <a:r>
              <a:rPr lang="cs-CZ" sz="2400" b="1" dirty="0" err="1" smtClean="0">
                <a:latin typeface="Times New Roman" pitchFamily="18" charset="0"/>
                <a:cs typeface="Times New Roman" pitchFamily="18" charset="0"/>
              </a:rPr>
              <a:t>Africa</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left</a:t>
            </a:r>
            <a:r>
              <a:rPr lang="cs-CZ" sz="2400" b="1" dirty="0" smtClean="0">
                <a:solidFill>
                  <a:srgbClr val="FF0000"/>
                </a:solidFill>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England</a:t>
            </a:r>
            <a:r>
              <a:rPr lang="cs-CZ" sz="2400" b="1" dirty="0" smtClean="0">
                <a:latin typeface="Times New Roman" pitchFamily="18" charset="0"/>
                <a:cs typeface="Times New Roman" pitchFamily="18" charset="0"/>
              </a:rPr>
              <a:t> in </a:t>
            </a:r>
            <a:r>
              <a:rPr lang="cs-CZ" sz="2400" b="1" dirty="0" err="1" smtClean="0">
                <a:latin typeface="Times New Roman" pitchFamily="18" charset="0"/>
                <a:cs typeface="Times New Roman" pitchFamily="18" charset="0"/>
              </a:rPr>
              <a:t>April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travelled</a:t>
            </a:r>
            <a:r>
              <a:rPr lang="cs-CZ" sz="2400" b="1" dirty="0" smtClean="0">
                <a:latin typeface="Times New Roman" pitchFamily="18" charset="0"/>
                <a:cs typeface="Times New Roman" pitchFamily="18" charset="0"/>
              </a:rPr>
              <a:t> by plane, by car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by </a:t>
            </a:r>
            <a:r>
              <a:rPr lang="cs-CZ" sz="2400" b="1" dirty="0" err="1" smtClean="0">
                <a:latin typeface="Times New Roman" pitchFamily="18" charset="0"/>
                <a:cs typeface="Times New Roman" pitchFamily="18" charset="0"/>
              </a:rPr>
              <a:t>train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stayed</a:t>
            </a:r>
            <a:r>
              <a:rPr lang="cs-CZ" sz="2400" b="1" dirty="0" smtClean="0">
                <a:latin typeface="Times New Roman" pitchFamily="18" charset="0"/>
                <a:cs typeface="Times New Roman" pitchFamily="18" charset="0"/>
              </a:rPr>
              <a:t> in </a:t>
            </a:r>
            <a:r>
              <a:rPr lang="cs-CZ" sz="2400" b="1" dirty="0" err="1" smtClean="0">
                <a:latin typeface="Times New Roman" pitchFamily="18" charset="0"/>
                <a:cs typeface="Times New Roman" pitchFamily="18" charset="0"/>
              </a:rPr>
              <a:t>some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hotels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camps</a:t>
            </a:r>
            <a:r>
              <a:rPr lang="cs-CZ" sz="2400" b="1" dirty="0" smtClean="0">
                <a:latin typeface="Times New Roman" pitchFamily="18" charset="0"/>
                <a:cs typeface="Times New Roman" pitchFamily="18" charset="0"/>
              </a:rPr>
              <a:t>. John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Paul </a:t>
            </a:r>
            <a:r>
              <a:rPr lang="cs-CZ" sz="2400" b="1" dirty="0" err="1" smtClean="0">
                <a:solidFill>
                  <a:srgbClr val="FF0000"/>
                </a:solidFill>
                <a:latin typeface="Times New Roman" pitchFamily="18" charset="0"/>
                <a:cs typeface="Times New Roman" pitchFamily="18" charset="0"/>
              </a:rPr>
              <a:t>ate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typical</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African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food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was</a:t>
            </a:r>
            <a:r>
              <a:rPr lang="cs-CZ" sz="2400" b="1" dirty="0" smtClean="0">
                <a:solidFill>
                  <a:srgbClr val="FF0000"/>
                </a:solidFill>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delicious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visited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lots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of</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interesting</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places</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a:t>
            </a:r>
            <a:r>
              <a:rPr lang="cs-CZ" sz="2400" b="1" dirty="0" smtClean="0">
                <a:solidFill>
                  <a:srgbClr val="FF0000"/>
                </a:solidFill>
                <a:latin typeface="Times New Roman" pitchFamily="18" charset="0"/>
                <a:cs typeface="Times New Roman" pitchFamily="18" charset="0"/>
              </a:rPr>
              <a:t>met</a:t>
            </a:r>
            <a:r>
              <a:rPr lang="cs-CZ" sz="2400" b="1" dirty="0" smtClean="0">
                <a:latin typeface="Times New Roman" pitchFamily="18" charset="0"/>
                <a:cs typeface="Times New Roman" pitchFamily="18" charset="0"/>
              </a:rPr>
              <a:t> many nice </a:t>
            </a:r>
            <a:r>
              <a:rPr lang="cs-CZ" sz="2400" b="1" dirty="0" err="1" smtClean="0">
                <a:latin typeface="Times New Roman" pitchFamily="18" charset="0"/>
                <a:cs typeface="Times New Roman" pitchFamily="18" charset="0"/>
              </a:rPr>
              <a:t>people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came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back</a:t>
            </a:r>
            <a:r>
              <a:rPr lang="cs-CZ" sz="2400" b="1" dirty="0" smtClean="0">
                <a:latin typeface="Times New Roman" pitchFamily="18" charset="0"/>
                <a:cs typeface="Times New Roman" pitchFamily="18" charset="0"/>
              </a:rPr>
              <a:t> in June.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solidFill>
                  <a:srgbClr val="FF0000"/>
                </a:solidFill>
                <a:latin typeface="Times New Roman" pitchFamily="18" charset="0"/>
                <a:cs typeface="Times New Roman" pitchFamily="18" charset="0"/>
              </a:rPr>
              <a:t>liked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journey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very</a:t>
            </a:r>
            <a:r>
              <a:rPr lang="cs-CZ" sz="2400" b="1" dirty="0" smtClean="0">
                <a:latin typeface="Times New Roman" pitchFamily="18" charset="0"/>
                <a:cs typeface="Times New Roman" pitchFamily="18" charset="0"/>
              </a:rPr>
              <a:t> much. </a:t>
            </a: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si v tomto krátkém cvičení procvičí tvary minulého času sloves pravidelných i nepravidelných, překlad textu a následné samostatné </a:t>
            </a:r>
            <a:r>
              <a:rPr lang="cs-CZ" sz="2800" smtClean="0">
                <a:latin typeface="Times New Roman" pitchFamily="18" charset="0"/>
                <a:cs typeface="Times New Roman" pitchFamily="18" charset="0"/>
              </a:rPr>
              <a:t>psaní textu na </a:t>
            </a:r>
            <a:r>
              <a:rPr lang="cs-CZ" sz="2800" dirty="0" smtClean="0">
                <a:latin typeface="Times New Roman" pitchFamily="18" charset="0"/>
                <a:cs typeface="Times New Roman" pitchFamily="18" charset="0"/>
              </a:rPr>
              <a:t>stejné téma.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645</TotalTime>
  <Words>89</Words>
  <Application>Microsoft Office PowerPoint</Application>
  <PresentationFormat>Předvádění na obrazovce (4:3)</PresentationFormat>
  <Paragraphs>15</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systému Office</vt:lpstr>
      <vt:lpstr>Prezentace aplikace PowerPoint</vt:lpstr>
      <vt:lpstr> Pozorně si přečtěte tento text a označte slovesa v minulém čase:  My last weekend   Last weekend I was at the cinema. I saw a very interesting film called The Journey to Africa. Two young students John East and Paul North went to Africa. They left England in April. They travelled by plane, by car and by train. They stayed in some hotels and camps. John and Paul ate typical African food. It was delicious. They visited lots of interesting places and met many nice people. They came back in June. They liked the journey very much.    </vt:lpstr>
      <vt:lpstr>Řešení:   My last weekend   Last weekend I was at the cinema. I saw a very interesting film called The Journey to Africa. Two young students John East and Paul North went to Africa. They left England in April. They travelled by plane, by car and by train. They stayed in some hotels and camps. John and Paul ate typical African food. It was delicious. They visited lots of interesting places and met many nice people. They came back in June. They liked the journey very much.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NB</cp:lastModifiedBy>
  <cp:revision>75</cp:revision>
  <dcterms:created xsi:type="dcterms:W3CDTF">2011-12-27T20:15:32Z</dcterms:created>
  <dcterms:modified xsi:type="dcterms:W3CDTF">2012-10-04T19:55:31Z</dcterms:modified>
</cp:coreProperties>
</file>