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NÁZEV: Jan Lucemburský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>
              <a:latin typeface="Times New Roman" pitchFamily="18" charset="0"/>
              <a:cs typeface="Times New Roman" pitchFamily="18" charset="0"/>
            </a:rPr>
            <a:t>NÁZEV ŠKOLY: Základní škola a Mateřská škola, Chvalkovice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AUTOR: Mgr. Petr Hlava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TEMA: Lucemburkové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CZ.1.07/1.1.05/04.0031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0A8828B-30AB-49C9-9842-26117E3A0523}" type="presOf" srcId="{B651F6E3-6281-48DB-9319-2AEAFDAE7572}" destId="{619D679B-A015-4ECF-8348-D1034C574F40}" srcOrd="0" destOrd="0" presId="urn:microsoft.com/office/officeart/2005/8/layout/target3"/>
    <dgm:cxn modelId="{5CF90EB6-15C4-4D5C-844A-14C3EAFC5522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E0EA54C-B283-4453-B357-E1304431F942}" type="presOf" srcId="{D8197B8C-B260-4A16-BDF4-0947B075E274}" destId="{5A5FFA88-C948-4069-8E93-59FA12366E83}" srcOrd="1" destOrd="0" presId="urn:microsoft.com/office/officeart/2005/8/layout/target3"/>
    <dgm:cxn modelId="{E958AC61-93A7-47C2-B20C-ED594212A3D9}" type="presOf" srcId="{D1B46980-6531-4606-95E6-44980827E919}" destId="{6140AFEC-043D-4C43-A2F9-D0F5331DF3A3}" srcOrd="0" destOrd="0" presId="urn:microsoft.com/office/officeart/2005/8/layout/target3"/>
    <dgm:cxn modelId="{C9BF94EA-EE32-46B9-A566-AD3C1136772E}" type="presOf" srcId="{D8197B8C-B260-4A16-BDF4-0947B075E274}" destId="{25B08C86-7E15-44DC-BE7F-FFB55DD49D12}" srcOrd="0" destOrd="0" presId="urn:microsoft.com/office/officeart/2005/8/layout/target3"/>
    <dgm:cxn modelId="{70EFCF9C-EAF3-4017-A0A9-4F1701BC37C3}" type="presOf" srcId="{4C35D32F-0EAB-4CD7-82EE-45574DC2A586}" destId="{890E4F0B-2866-4A3F-A3C7-2A14B1797930}" srcOrd="1" destOrd="0" presId="urn:microsoft.com/office/officeart/2005/8/layout/target3"/>
    <dgm:cxn modelId="{7209DACF-0266-440C-B7B8-32F74ECC24F5}" type="presOf" srcId="{757F3AB3-0718-4624-B441-E567A8F0AB56}" destId="{333A1088-737F-45CB-B68E-254E46348037}" srcOrd="0" destOrd="0" presId="urn:microsoft.com/office/officeart/2005/8/layout/target3"/>
    <dgm:cxn modelId="{B7DE9D3E-CC46-4D94-85F1-9101B13FE56B}" type="presOf" srcId="{D1D4F407-5343-4D3F-B5B9-D407B03CAEB4}" destId="{AED2198E-93D5-4001-81B4-73124B309672}" srcOrd="1" destOrd="0" presId="urn:microsoft.com/office/officeart/2005/8/layout/target3"/>
    <dgm:cxn modelId="{DCFE2C6B-1C49-4A87-A07A-D9850E1B4A64}" type="presOf" srcId="{B651F6E3-6281-48DB-9319-2AEAFDAE7572}" destId="{6BB5E863-4638-4E1D-BFDE-399D028AC4ED}" srcOrd="1" destOrd="0" presId="urn:microsoft.com/office/officeart/2005/8/layout/target3"/>
    <dgm:cxn modelId="{CDB425C0-0C4F-4594-BD52-2873FFB64B5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5BE5607-6D4B-4793-9493-C408D6FCC03D}" type="presOf" srcId="{D1D4F407-5343-4D3F-B5B9-D407B03CAEB4}" destId="{D005CE8C-CC26-4C3E-AC11-E15060ECD759}" srcOrd="0" destOrd="0" presId="urn:microsoft.com/office/officeart/2005/8/layout/target3"/>
    <dgm:cxn modelId="{B1EB8DEA-BFA3-4056-A3DB-F4FA0F0BDA23}" type="presParOf" srcId="{333A1088-737F-45CB-B68E-254E46348037}" destId="{F5ABB229-8D3B-4694-996A-96F23CF14429}" srcOrd="0" destOrd="0" presId="urn:microsoft.com/office/officeart/2005/8/layout/target3"/>
    <dgm:cxn modelId="{C2D2819A-2098-4BBD-9B04-0C4425AA857C}" type="presParOf" srcId="{333A1088-737F-45CB-B68E-254E46348037}" destId="{F41139FD-01EE-4571-8B17-4FB00FC51163}" srcOrd="1" destOrd="0" presId="urn:microsoft.com/office/officeart/2005/8/layout/target3"/>
    <dgm:cxn modelId="{E7F80B07-BB7E-4531-B98D-0AEEED67560F}" type="presParOf" srcId="{333A1088-737F-45CB-B68E-254E46348037}" destId="{D005CE8C-CC26-4C3E-AC11-E15060ECD759}" srcOrd="2" destOrd="0" presId="urn:microsoft.com/office/officeart/2005/8/layout/target3"/>
    <dgm:cxn modelId="{5AA91B6F-74E5-4764-BCDF-005DEF911A58}" type="presParOf" srcId="{333A1088-737F-45CB-B68E-254E46348037}" destId="{2C702D82-9B77-49B7-9568-BB8EB47C3372}" srcOrd="3" destOrd="0" presId="urn:microsoft.com/office/officeart/2005/8/layout/target3"/>
    <dgm:cxn modelId="{9ED962C8-6B97-47C6-B1AC-1F2A7B0DA153}" type="presParOf" srcId="{333A1088-737F-45CB-B68E-254E46348037}" destId="{A52A0455-90FF-4808-ABD0-F02540D31D5A}" srcOrd="4" destOrd="0" presId="urn:microsoft.com/office/officeart/2005/8/layout/target3"/>
    <dgm:cxn modelId="{12DAD3F9-AB44-4E89-AEF7-54C80044F221}" type="presParOf" srcId="{333A1088-737F-45CB-B68E-254E46348037}" destId="{6140AFEC-043D-4C43-A2F9-D0F5331DF3A3}" srcOrd="5" destOrd="0" presId="urn:microsoft.com/office/officeart/2005/8/layout/target3"/>
    <dgm:cxn modelId="{7EFD9F46-B47F-4B2A-B70B-6ECB1C2BC1B6}" type="presParOf" srcId="{333A1088-737F-45CB-B68E-254E46348037}" destId="{9358AC05-5D7D-4327-9F80-1AD486AEA664}" srcOrd="6" destOrd="0" presId="urn:microsoft.com/office/officeart/2005/8/layout/target3"/>
    <dgm:cxn modelId="{312D6E48-EBAD-49EF-8802-E659DD78B420}" type="presParOf" srcId="{333A1088-737F-45CB-B68E-254E46348037}" destId="{313FC574-E1CD-4FB4-B054-0B805CE0447D}" srcOrd="7" destOrd="0" presId="urn:microsoft.com/office/officeart/2005/8/layout/target3"/>
    <dgm:cxn modelId="{DEAB22CE-508B-4F40-BAC1-FB7E63C23385}" type="presParOf" srcId="{333A1088-737F-45CB-B68E-254E46348037}" destId="{619D679B-A015-4ECF-8348-D1034C574F40}" srcOrd="8" destOrd="0" presId="urn:microsoft.com/office/officeart/2005/8/layout/target3"/>
    <dgm:cxn modelId="{0B42481A-E336-42BB-90B4-54B372FD8F36}" type="presParOf" srcId="{333A1088-737F-45CB-B68E-254E46348037}" destId="{322283A8-4A27-4CDA-BAE3-F381106A9174}" srcOrd="9" destOrd="0" presId="urn:microsoft.com/office/officeart/2005/8/layout/target3"/>
    <dgm:cxn modelId="{7501736A-7E83-48AC-A7D3-763642858D8A}" type="presParOf" srcId="{333A1088-737F-45CB-B68E-254E46348037}" destId="{FFC9F71D-1B4F-4AD9-A4A6-86ADEFC8AF5C}" srcOrd="10" destOrd="0" presId="urn:microsoft.com/office/officeart/2005/8/layout/target3"/>
    <dgm:cxn modelId="{A6C8FF6B-93C3-4264-8089-0B8091F31D31}" type="presParOf" srcId="{333A1088-737F-45CB-B68E-254E46348037}" destId="{25B08C86-7E15-44DC-BE7F-FFB55DD49D12}" srcOrd="11" destOrd="0" presId="urn:microsoft.com/office/officeart/2005/8/layout/target3"/>
    <dgm:cxn modelId="{B4AA9E3B-CFE4-4EFC-B0BC-E0259A283AE7}" type="presParOf" srcId="{333A1088-737F-45CB-B68E-254E46348037}" destId="{76644BE8-9D7C-4C09-B250-3D10AF48CBB7}" srcOrd="12" destOrd="0" presId="urn:microsoft.com/office/officeart/2005/8/layout/target3"/>
    <dgm:cxn modelId="{7BAE5EC6-CE7C-47D1-802E-B789425F9162}" type="presParOf" srcId="{333A1088-737F-45CB-B68E-254E46348037}" destId="{EE85B701-7295-41C0-BA7A-34D3756A2AE6}" srcOrd="13" destOrd="0" presId="urn:microsoft.com/office/officeart/2005/8/layout/target3"/>
    <dgm:cxn modelId="{0A6D31D8-05F0-462A-8FDA-8A923B142775}" type="presParOf" srcId="{333A1088-737F-45CB-B68E-254E46348037}" destId="{8BEBB6EC-1DAA-4CAC-8A25-BC0FCBD5DBD5}" srcOrd="14" destOrd="0" presId="urn:microsoft.com/office/officeart/2005/8/layout/target3"/>
    <dgm:cxn modelId="{F2BFA0E5-A31B-4870-9D56-84670A72B262}" type="presParOf" srcId="{333A1088-737F-45CB-B68E-254E46348037}" destId="{AED2198E-93D5-4001-81B4-73124B309672}" srcOrd="15" destOrd="0" presId="urn:microsoft.com/office/officeart/2005/8/layout/target3"/>
    <dgm:cxn modelId="{E5A0B416-36FA-4016-BF66-5764865E9277}" type="presParOf" srcId="{333A1088-737F-45CB-B68E-254E46348037}" destId="{2BE915AB-18AA-4053-B92C-3BFC9ED204BB}" srcOrd="16" destOrd="0" presId="urn:microsoft.com/office/officeart/2005/8/layout/target3"/>
    <dgm:cxn modelId="{C4981F0A-42E9-4146-81F3-342A0AA477AE}" type="presParOf" srcId="{333A1088-737F-45CB-B68E-254E46348037}" destId="{6BB5E863-4638-4E1D-BFDE-399D028AC4ED}" srcOrd="17" destOrd="0" presId="urn:microsoft.com/office/officeart/2005/8/layout/target3"/>
    <dgm:cxn modelId="{0DA5C3AE-F9F4-417F-BE8E-2E4D0E965C84}" type="presParOf" srcId="{333A1088-737F-45CB-B68E-254E46348037}" destId="{5A5FFA88-C948-4069-8E93-59FA12366E83}" srcOrd="18" destOrd="0" presId="urn:microsoft.com/office/officeart/2005/8/layout/target3"/>
    <dgm:cxn modelId="{B29076DD-3290-4F59-900A-CCB0B263B212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solidFill>
        <a:schemeClr val="accent6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472DE6-224B-4F93-A35E-00729BE648EB}" type="doc">
      <dgm:prSet loTypeId="urn:microsoft.com/office/officeart/2005/8/layout/cycle7" loCatId="cycle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F6EFD80A-8DD3-49CA-A4E9-B7D982A602F6}">
      <dgm:prSet phldrT="[Text]"/>
      <dgm:spPr/>
      <dgm:t>
        <a:bodyPr/>
        <a:lstStyle/>
        <a:p>
          <a:r>
            <a:rPr lang="cs-CZ" dirty="0" smtClean="0"/>
            <a:t>Jan Lucemburský</a:t>
          </a:r>
          <a:endParaRPr lang="cs-CZ" dirty="0"/>
        </a:p>
      </dgm:t>
    </dgm:pt>
    <dgm:pt modelId="{7D40D41B-FFAA-4537-B82B-AF680EF9F988}" type="parTrans" cxnId="{52B4030C-0ED9-4637-8147-A17E9843CF3D}">
      <dgm:prSet/>
      <dgm:spPr/>
      <dgm:t>
        <a:bodyPr/>
        <a:lstStyle/>
        <a:p>
          <a:endParaRPr lang="cs-CZ"/>
        </a:p>
      </dgm:t>
    </dgm:pt>
    <dgm:pt modelId="{9B0AA8F7-D511-4427-9271-05A34C965AAB}" type="sibTrans" cxnId="{52B4030C-0ED9-4637-8147-A17E9843CF3D}">
      <dgm:prSet/>
      <dgm:spPr/>
      <dgm:t>
        <a:bodyPr/>
        <a:lstStyle/>
        <a:p>
          <a:endParaRPr lang="cs-CZ"/>
        </a:p>
      </dgm:t>
    </dgm:pt>
    <dgm:pt modelId="{0FCA21D6-C017-46CE-8C67-D99653C5DCDD}">
      <dgm:prSet phldrT="[Text]"/>
      <dgm:spPr/>
      <dgm:t>
        <a:bodyPr/>
        <a:lstStyle/>
        <a:p>
          <a:r>
            <a:rPr lang="cs-CZ" dirty="0" smtClean="0"/>
            <a:t>Vilém Zajíc z </a:t>
          </a:r>
          <a:r>
            <a:rPr lang="cs-CZ" dirty="0" err="1" smtClean="0"/>
            <a:t>Valdeka</a:t>
          </a:r>
          <a:endParaRPr lang="cs-CZ" dirty="0"/>
        </a:p>
      </dgm:t>
    </dgm:pt>
    <dgm:pt modelId="{2A281F18-3E8D-4E44-AC6B-78A5EF41E941}" type="parTrans" cxnId="{7ADB5107-40FF-431C-ADF2-C963EC60EBD1}">
      <dgm:prSet/>
      <dgm:spPr/>
      <dgm:t>
        <a:bodyPr/>
        <a:lstStyle/>
        <a:p>
          <a:endParaRPr lang="cs-CZ"/>
        </a:p>
      </dgm:t>
    </dgm:pt>
    <dgm:pt modelId="{50C78943-3466-4642-873B-BFDA0D1870BA}" type="sibTrans" cxnId="{7ADB5107-40FF-431C-ADF2-C963EC60EBD1}">
      <dgm:prSet/>
      <dgm:spPr/>
      <dgm:t>
        <a:bodyPr/>
        <a:lstStyle/>
        <a:p>
          <a:endParaRPr lang="cs-CZ"/>
        </a:p>
      </dgm:t>
    </dgm:pt>
    <dgm:pt modelId="{D04CB8F0-8828-467B-8179-89138857C067}">
      <dgm:prSet phldrT="[Text]"/>
      <dgm:spPr/>
      <dgm:t>
        <a:bodyPr/>
        <a:lstStyle/>
        <a:p>
          <a:r>
            <a:rPr lang="cs-CZ" dirty="0" smtClean="0"/>
            <a:t>Jindřich z </a:t>
          </a:r>
          <a:r>
            <a:rPr lang="cs-CZ" dirty="0" err="1" smtClean="0"/>
            <a:t>Lipé</a:t>
          </a:r>
          <a:endParaRPr lang="cs-CZ" dirty="0"/>
        </a:p>
      </dgm:t>
    </dgm:pt>
    <dgm:pt modelId="{2CB4DB06-3405-450F-A2C4-E520E6011205}" type="parTrans" cxnId="{553B21F9-967C-4B34-AB36-6B21D2B890E5}">
      <dgm:prSet/>
      <dgm:spPr/>
      <dgm:t>
        <a:bodyPr/>
        <a:lstStyle/>
        <a:p>
          <a:endParaRPr lang="cs-CZ"/>
        </a:p>
      </dgm:t>
    </dgm:pt>
    <dgm:pt modelId="{4AC75C2C-C44E-4F20-8225-D297D6EA72A3}" type="sibTrans" cxnId="{553B21F9-967C-4B34-AB36-6B21D2B890E5}">
      <dgm:prSet/>
      <dgm:spPr/>
      <dgm:t>
        <a:bodyPr/>
        <a:lstStyle/>
        <a:p>
          <a:endParaRPr lang="cs-CZ"/>
        </a:p>
      </dgm:t>
    </dgm:pt>
    <dgm:pt modelId="{E7AA3A88-CB65-47FD-BC20-0FFEA8863843}">
      <dgm:prSet/>
      <dgm:spPr/>
      <dgm:t>
        <a:bodyPr/>
        <a:lstStyle/>
        <a:p>
          <a:r>
            <a:rPr lang="cs-CZ" dirty="0" smtClean="0"/>
            <a:t>Eliška Přemyslovna</a:t>
          </a:r>
          <a:endParaRPr lang="cs-CZ" dirty="0"/>
        </a:p>
      </dgm:t>
    </dgm:pt>
    <dgm:pt modelId="{530D0DA7-3DBA-4B28-946C-756649BB1C33}" type="parTrans" cxnId="{1C75FC3D-161C-4CCF-8C1F-83E32E75CD66}">
      <dgm:prSet/>
      <dgm:spPr/>
      <dgm:t>
        <a:bodyPr/>
        <a:lstStyle/>
        <a:p>
          <a:endParaRPr lang="cs-CZ"/>
        </a:p>
      </dgm:t>
    </dgm:pt>
    <dgm:pt modelId="{21AFE5BA-8032-481A-BDAE-0E2C6E66C244}" type="sibTrans" cxnId="{1C75FC3D-161C-4CCF-8C1F-83E32E75CD66}">
      <dgm:prSet/>
      <dgm:spPr/>
      <dgm:t>
        <a:bodyPr/>
        <a:lstStyle/>
        <a:p>
          <a:endParaRPr lang="cs-CZ"/>
        </a:p>
      </dgm:t>
    </dgm:pt>
    <dgm:pt modelId="{9A0CA42E-32E2-4BE7-BB85-E2F1BE7789D8}" type="pres">
      <dgm:prSet presAssocID="{DB472DE6-224B-4F93-A35E-00729BE648E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CA5E880-0D71-4011-99B5-D2BF5D90EF74}" type="pres">
      <dgm:prSet presAssocID="{F6EFD80A-8DD3-49CA-A4E9-B7D982A602F6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F62856-D242-4F63-940E-244F8A7E4BB9}" type="pres">
      <dgm:prSet presAssocID="{9B0AA8F7-D511-4427-9271-05A34C965AAB}" presName="sibTrans" presStyleLbl="sibTrans2D1" presStyleIdx="0" presStyleCnt="4"/>
      <dgm:spPr/>
      <dgm:t>
        <a:bodyPr/>
        <a:lstStyle/>
        <a:p>
          <a:endParaRPr lang="cs-CZ"/>
        </a:p>
      </dgm:t>
    </dgm:pt>
    <dgm:pt modelId="{E17E8B3A-397A-4896-BFD3-732246F248A5}" type="pres">
      <dgm:prSet presAssocID="{9B0AA8F7-D511-4427-9271-05A34C965AAB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45B791DA-3B1D-4CC4-9682-2F154607EFA8}" type="pres">
      <dgm:prSet presAssocID="{E7AA3A88-CB65-47FD-BC20-0FFEA8863843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8365BC-D8ED-42B9-BB61-61ECFDBCF554}" type="pres">
      <dgm:prSet presAssocID="{21AFE5BA-8032-481A-BDAE-0E2C6E66C244}" presName="sibTrans" presStyleLbl="sibTrans2D1" presStyleIdx="1" presStyleCnt="4"/>
      <dgm:spPr/>
      <dgm:t>
        <a:bodyPr/>
        <a:lstStyle/>
        <a:p>
          <a:endParaRPr lang="cs-CZ"/>
        </a:p>
      </dgm:t>
    </dgm:pt>
    <dgm:pt modelId="{A25DBAAF-4B7A-436E-B6AB-45E72329AB3E}" type="pres">
      <dgm:prSet presAssocID="{21AFE5BA-8032-481A-BDAE-0E2C6E66C244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E70B8D68-CB85-4B17-9DBC-2107BA6EC7F6}" type="pres">
      <dgm:prSet presAssocID="{0FCA21D6-C017-46CE-8C67-D99653C5DCDD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4F90DF-D24F-410C-97EE-72A9A9C9031D}" type="pres">
      <dgm:prSet presAssocID="{50C78943-3466-4642-873B-BFDA0D1870BA}" presName="sibTrans" presStyleLbl="sibTrans2D1" presStyleIdx="2" presStyleCnt="4"/>
      <dgm:spPr/>
      <dgm:t>
        <a:bodyPr/>
        <a:lstStyle/>
        <a:p>
          <a:endParaRPr lang="cs-CZ"/>
        </a:p>
      </dgm:t>
    </dgm:pt>
    <dgm:pt modelId="{407B48B7-EA9D-43A7-81D5-FF0B3EA21338}" type="pres">
      <dgm:prSet presAssocID="{50C78943-3466-4642-873B-BFDA0D1870BA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13F09838-3A7A-477F-AB3F-168923AECF57}" type="pres">
      <dgm:prSet presAssocID="{D04CB8F0-8828-467B-8179-89138857C067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DB810F-751A-4321-ACD1-6A7B473FF4A2}" type="pres">
      <dgm:prSet presAssocID="{4AC75C2C-C44E-4F20-8225-D297D6EA72A3}" presName="sibTrans" presStyleLbl="sibTrans2D1" presStyleIdx="3" presStyleCnt="4"/>
      <dgm:spPr/>
      <dgm:t>
        <a:bodyPr/>
        <a:lstStyle/>
        <a:p>
          <a:endParaRPr lang="cs-CZ"/>
        </a:p>
      </dgm:t>
    </dgm:pt>
    <dgm:pt modelId="{B34F03BE-A1A1-4E8F-9AB6-B82C2C63D451}" type="pres">
      <dgm:prSet presAssocID="{4AC75C2C-C44E-4F20-8225-D297D6EA72A3}" presName="connectorText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7ADB5107-40FF-431C-ADF2-C963EC60EBD1}" srcId="{DB472DE6-224B-4F93-A35E-00729BE648EB}" destId="{0FCA21D6-C017-46CE-8C67-D99653C5DCDD}" srcOrd="2" destOrd="0" parTransId="{2A281F18-3E8D-4E44-AC6B-78A5EF41E941}" sibTransId="{50C78943-3466-4642-873B-BFDA0D1870BA}"/>
    <dgm:cxn modelId="{506655E9-1460-4BAF-907B-A67009F894AE}" type="presOf" srcId="{E7AA3A88-CB65-47FD-BC20-0FFEA8863843}" destId="{45B791DA-3B1D-4CC4-9682-2F154607EFA8}" srcOrd="0" destOrd="0" presId="urn:microsoft.com/office/officeart/2005/8/layout/cycle7"/>
    <dgm:cxn modelId="{F30FEDFF-A443-4278-BF9B-AB5377ECB317}" type="presOf" srcId="{0FCA21D6-C017-46CE-8C67-D99653C5DCDD}" destId="{E70B8D68-CB85-4B17-9DBC-2107BA6EC7F6}" srcOrd="0" destOrd="0" presId="urn:microsoft.com/office/officeart/2005/8/layout/cycle7"/>
    <dgm:cxn modelId="{E4FE9D89-7C50-4042-A525-3E75E6215EEB}" type="presOf" srcId="{21AFE5BA-8032-481A-BDAE-0E2C6E66C244}" destId="{A25DBAAF-4B7A-436E-B6AB-45E72329AB3E}" srcOrd="1" destOrd="0" presId="urn:microsoft.com/office/officeart/2005/8/layout/cycle7"/>
    <dgm:cxn modelId="{1C7598C1-CD91-470E-9C94-E11533ED3055}" type="presOf" srcId="{4AC75C2C-C44E-4F20-8225-D297D6EA72A3}" destId="{B34F03BE-A1A1-4E8F-9AB6-B82C2C63D451}" srcOrd="1" destOrd="0" presId="urn:microsoft.com/office/officeart/2005/8/layout/cycle7"/>
    <dgm:cxn modelId="{AB2255FB-A92B-4B0B-9EE7-27D8D4038A8A}" type="presOf" srcId="{4AC75C2C-C44E-4F20-8225-D297D6EA72A3}" destId="{C9DB810F-751A-4321-ACD1-6A7B473FF4A2}" srcOrd="0" destOrd="0" presId="urn:microsoft.com/office/officeart/2005/8/layout/cycle7"/>
    <dgm:cxn modelId="{272BF450-F70D-4002-B856-DDC73E5D4FFD}" type="presOf" srcId="{F6EFD80A-8DD3-49CA-A4E9-B7D982A602F6}" destId="{DCA5E880-0D71-4011-99B5-D2BF5D90EF74}" srcOrd="0" destOrd="0" presId="urn:microsoft.com/office/officeart/2005/8/layout/cycle7"/>
    <dgm:cxn modelId="{1C75FC3D-161C-4CCF-8C1F-83E32E75CD66}" srcId="{DB472DE6-224B-4F93-A35E-00729BE648EB}" destId="{E7AA3A88-CB65-47FD-BC20-0FFEA8863843}" srcOrd="1" destOrd="0" parTransId="{530D0DA7-3DBA-4B28-946C-756649BB1C33}" sibTransId="{21AFE5BA-8032-481A-BDAE-0E2C6E66C244}"/>
    <dgm:cxn modelId="{7D53E547-D7AE-432A-803C-42F657968F30}" type="presOf" srcId="{21AFE5BA-8032-481A-BDAE-0E2C6E66C244}" destId="{E38365BC-D8ED-42B9-BB61-61ECFDBCF554}" srcOrd="0" destOrd="0" presId="urn:microsoft.com/office/officeart/2005/8/layout/cycle7"/>
    <dgm:cxn modelId="{3FE82391-9953-4D3D-935C-4F89B730C59C}" type="presOf" srcId="{50C78943-3466-4642-873B-BFDA0D1870BA}" destId="{274F90DF-D24F-410C-97EE-72A9A9C9031D}" srcOrd="0" destOrd="0" presId="urn:microsoft.com/office/officeart/2005/8/layout/cycle7"/>
    <dgm:cxn modelId="{E9E5B85F-7388-459E-8599-E6CA2AF43ED3}" type="presOf" srcId="{D04CB8F0-8828-467B-8179-89138857C067}" destId="{13F09838-3A7A-477F-AB3F-168923AECF57}" srcOrd="0" destOrd="0" presId="urn:microsoft.com/office/officeart/2005/8/layout/cycle7"/>
    <dgm:cxn modelId="{52B4030C-0ED9-4637-8147-A17E9843CF3D}" srcId="{DB472DE6-224B-4F93-A35E-00729BE648EB}" destId="{F6EFD80A-8DD3-49CA-A4E9-B7D982A602F6}" srcOrd="0" destOrd="0" parTransId="{7D40D41B-FFAA-4537-B82B-AF680EF9F988}" sibTransId="{9B0AA8F7-D511-4427-9271-05A34C965AAB}"/>
    <dgm:cxn modelId="{AD0E416E-FEA5-4162-831D-A1C9D9E345C9}" type="presOf" srcId="{9B0AA8F7-D511-4427-9271-05A34C965AAB}" destId="{E17E8B3A-397A-4896-BFD3-732246F248A5}" srcOrd="1" destOrd="0" presId="urn:microsoft.com/office/officeart/2005/8/layout/cycle7"/>
    <dgm:cxn modelId="{793F1668-B133-4432-9964-56B6AAF81103}" type="presOf" srcId="{DB472DE6-224B-4F93-A35E-00729BE648EB}" destId="{9A0CA42E-32E2-4BE7-BB85-E2F1BE7789D8}" srcOrd="0" destOrd="0" presId="urn:microsoft.com/office/officeart/2005/8/layout/cycle7"/>
    <dgm:cxn modelId="{23B330D5-6079-449C-A438-CC9676B763EA}" type="presOf" srcId="{50C78943-3466-4642-873B-BFDA0D1870BA}" destId="{407B48B7-EA9D-43A7-81D5-FF0B3EA21338}" srcOrd="1" destOrd="0" presId="urn:microsoft.com/office/officeart/2005/8/layout/cycle7"/>
    <dgm:cxn modelId="{A70EFC67-27BA-470C-BD1C-EEA24C284DF5}" type="presOf" srcId="{9B0AA8F7-D511-4427-9271-05A34C965AAB}" destId="{28F62856-D242-4F63-940E-244F8A7E4BB9}" srcOrd="0" destOrd="0" presId="urn:microsoft.com/office/officeart/2005/8/layout/cycle7"/>
    <dgm:cxn modelId="{553B21F9-967C-4B34-AB36-6B21D2B890E5}" srcId="{DB472DE6-224B-4F93-A35E-00729BE648EB}" destId="{D04CB8F0-8828-467B-8179-89138857C067}" srcOrd="3" destOrd="0" parTransId="{2CB4DB06-3405-450F-A2C4-E520E6011205}" sibTransId="{4AC75C2C-C44E-4F20-8225-D297D6EA72A3}"/>
    <dgm:cxn modelId="{83BABD0A-7EFE-457B-8C4D-F211E355FEB3}" type="presParOf" srcId="{9A0CA42E-32E2-4BE7-BB85-E2F1BE7789D8}" destId="{DCA5E880-0D71-4011-99B5-D2BF5D90EF74}" srcOrd="0" destOrd="0" presId="urn:microsoft.com/office/officeart/2005/8/layout/cycle7"/>
    <dgm:cxn modelId="{B9CEBE16-43FE-47B2-ABA0-C4596501D25E}" type="presParOf" srcId="{9A0CA42E-32E2-4BE7-BB85-E2F1BE7789D8}" destId="{28F62856-D242-4F63-940E-244F8A7E4BB9}" srcOrd="1" destOrd="0" presId="urn:microsoft.com/office/officeart/2005/8/layout/cycle7"/>
    <dgm:cxn modelId="{3C46A1AB-78E3-480C-93D0-3BA3F981E2F7}" type="presParOf" srcId="{28F62856-D242-4F63-940E-244F8A7E4BB9}" destId="{E17E8B3A-397A-4896-BFD3-732246F248A5}" srcOrd="0" destOrd="0" presId="urn:microsoft.com/office/officeart/2005/8/layout/cycle7"/>
    <dgm:cxn modelId="{11FEA6C8-B17A-4111-9337-13013C2E7A89}" type="presParOf" srcId="{9A0CA42E-32E2-4BE7-BB85-E2F1BE7789D8}" destId="{45B791DA-3B1D-4CC4-9682-2F154607EFA8}" srcOrd="2" destOrd="0" presId="urn:microsoft.com/office/officeart/2005/8/layout/cycle7"/>
    <dgm:cxn modelId="{DA130382-972F-47F6-8E11-138E24EE103F}" type="presParOf" srcId="{9A0CA42E-32E2-4BE7-BB85-E2F1BE7789D8}" destId="{E38365BC-D8ED-42B9-BB61-61ECFDBCF554}" srcOrd="3" destOrd="0" presId="urn:microsoft.com/office/officeart/2005/8/layout/cycle7"/>
    <dgm:cxn modelId="{09955781-9F79-4687-A8B3-AFC881A76A1A}" type="presParOf" srcId="{E38365BC-D8ED-42B9-BB61-61ECFDBCF554}" destId="{A25DBAAF-4B7A-436E-B6AB-45E72329AB3E}" srcOrd="0" destOrd="0" presId="urn:microsoft.com/office/officeart/2005/8/layout/cycle7"/>
    <dgm:cxn modelId="{C81FCA7D-58D9-451A-87E4-C21E575384F4}" type="presParOf" srcId="{9A0CA42E-32E2-4BE7-BB85-E2F1BE7789D8}" destId="{E70B8D68-CB85-4B17-9DBC-2107BA6EC7F6}" srcOrd="4" destOrd="0" presId="urn:microsoft.com/office/officeart/2005/8/layout/cycle7"/>
    <dgm:cxn modelId="{F3FB0336-FCE7-4E72-AA6F-2F99AD3F20B5}" type="presParOf" srcId="{9A0CA42E-32E2-4BE7-BB85-E2F1BE7789D8}" destId="{274F90DF-D24F-410C-97EE-72A9A9C9031D}" srcOrd="5" destOrd="0" presId="urn:microsoft.com/office/officeart/2005/8/layout/cycle7"/>
    <dgm:cxn modelId="{CBE7ABC3-010C-4A78-A829-9361495FE96D}" type="presParOf" srcId="{274F90DF-D24F-410C-97EE-72A9A9C9031D}" destId="{407B48B7-EA9D-43A7-81D5-FF0B3EA21338}" srcOrd="0" destOrd="0" presId="urn:microsoft.com/office/officeart/2005/8/layout/cycle7"/>
    <dgm:cxn modelId="{FFD5C5D8-DA44-4321-A890-DDE1C555F869}" type="presParOf" srcId="{9A0CA42E-32E2-4BE7-BB85-E2F1BE7789D8}" destId="{13F09838-3A7A-477F-AB3F-168923AECF57}" srcOrd="6" destOrd="0" presId="urn:microsoft.com/office/officeart/2005/8/layout/cycle7"/>
    <dgm:cxn modelId="{E871CEEF-3CD2-4FBE-9022-D1BF49918F67}" type="presParOf" srcId="{9A0CA42E-32E2-4BE7-BB85-E2F1BE7789D8}" destId="{C9DB810F-751A-4321-ACD1-6A7B473FF4A2}" srcOrd="7" destOrd="0" presId="urn:microsoft.com/office/officeart/2005/8/layout/cycle7"/>
    <dgm:cxn modelId="{6819747E-85DC-49F8-89E1-EAF25B2BDA0B}" type="presParOf" srcId="{C9DB810F-751A-4321-ACD1-6A7B473FF4A2}" destId="{B34F03BE-A1A1-4E8F-9AB6-B82C2C63D451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Times New Roman" pitchFamily="18" charset="0"/>
              <a:cs typeface="Times New Roman" pitchFamily="18" charset="0"/>
            </a:rPr>
            <a:t>NÁZEV ŠKOLY: Základní škola a Mateřská škola, Chvalkovice</a:t>
          </a:r>
          <a:endParaRPr lang="cs-CZ" sz="1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Hlava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Jan Lucemburský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Lucemburkové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CZ.1.07/1.1.05/04.0031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5E880-0D71-4011-99B5-D2BF5D90EF74}">
      <dsp:nvSpPr>
        <dsp:cNvPr id="0" name=""/>
        <dsp:cNvSpPr/>
      </dsp:nvSpPr>
      <dsp:spPr>
        <a:xfrm>
          <a:off x="2817594" y="705"/>
          <a:ext cx="1997659" cy="9988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Jan Lucemburský</a:t>
          </a:r>
          <a:endParaRPr lang="cs-CZ" sz="2500" kern="1200" dirty="0"/>
        </a:p>
      </dsp:txBody>
      <dsp:txXfrm>
        <a:off x="2846849" y="29960"/>
        <a:ext cx="1939149" cy="940319"/>
      </dsp:txXfrm>
    </dsp:sp>
    <dsp:sp modelId="{28F62856-D242-4F63-940E-244F8A7E4BB9}">
      <dsp:nvSpPr>
        <dsp:cNvPr id="0" name=""/>
        <dsp:cNvSpPr/>
      </dsp:nvSpPr>
      <dsp:spPr>
        <a:xfrm rot="2700000">
          <a:off x="4255329" y="1285343"/>
          <a:ext cx="1042225" cy="3495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4360206" y="1355261"/>
        <a:ext cx="832471" cy="209754"/>
      </dsp:txXfrm>
    </dsp:sp>
    <dsp:sp modelId="{45B791DA-3B1D-4CC4-9682-2F154607EFA8}">
      <dsp:nvSpPr>
        <dsp:cNvPr id="0" name=""/>
        <dsp:cNvSpPr/>
      </dsp:nvSpPr>
      <dsp:spPr>
        <a:xfrm>
          <a:off x="4737629" y="1920741"/>
          <a:ext cx="1997659" cy="9988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Eliška Přemyslovna</a:t>
          </a:r>
          <a:endParaRPr lang="cs-CZ" sz="2500" kern="1200" dirty="0"/>
        </a:p>
      </dsp:txBody>
      <dsp:txXfrm>
        <a:off x="4766884" y="1949996"/>
        <a:ext cx="1939149" cy="940319"/>
      </dsp:txXfrm>
    </dsp:sp>
    <dsp:sp modelId="{E38365BC-D8ED-42B9-BB61-61ECFDBCF554}">
      <dsp:nvSpPr>
        <dsp:cNvPr id="0" name=""/>
        <dsp:cNvSpPr/>
      </dsp:nvSpPr>
      <dsp:spPr>
        <a:xfrm rot="8100000">
          <a:off x="4255329" y="3205378"/>
          <a:ext cx="1042225" cy="3495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4360206" y="3275296"/>
        <a:ext cx="832471" cy="209754"/>
      </dsp:txXfrm>
    </dsp:sp>
    <dsp:sp modelId="{E70B8D68-CB85-4B17-9DBC-2107BA6EC7F6}">
      <dsp:nvSpPr>
        <dsp:cNvPr id="0" name=""/>
        <dsp:cNvSpPr/>
      </dsp:nvSpPr>
      <dsp:spPr>
        <a:xfrm>
          <a:off x="2817594" y="3840776"/>
          <a:ext cx="1997659" cy="9988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Vilém Zajíc z </a:t>
          </a:r>
          <a:r>
            <a:rPr lang="cs-CZ" sz="2500" kern="1200" dirty="0" err="1" smtClean="0"/>
            <a:t>Valdeka</a:t>
          </a:r>
          <a:endParaRPr lang="cs-CZ" sz="2500" kern="1200" dirty="0"/>
        </a:p>
      </dsp:txBody>
      <dsp:txXfrm>
        <a:off x="2846849" y="3870031"/>
        <a:ext cx="1939149" cy="940319"/>
      </dsp:txXfrm>
    </dsp:sp>
    <dsp:sp modelId="{274F90DF-D24F-410C-97EE-72A9A9C9031D}">
      <dsp:nvSpPr>
        <dsp:cNvPr id="0" name=""/>
        <dsp:cNvSpPr/>
      </dsp:nvSpPr>
      <dsp:spPr>
        <a:xfrm rot="13500000">
          <a:off x="2335293" y="3205378"/>
          <a:ext cx="1042225" cy="3495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2440170" y="3275296"/>
        <a:ext cx="832471" cy="209754"/>
      </dsp:txXfrm>
    </dsp:sp>
    <dsp:sp modelId="{13F09838-3A7A-477F-AB3F-168923AECF57}">
      <dsp:nvSpPr>
        <dsp:cNvPr id="0" name=""/>
        <dsp:cNvSpPr/>
      </dsp:nvSpPr>
      <dsp:spPr>
        <a:xfrm>
          <a:off x="897559" y="1920741"/>
          <a:ext cx="1997659" cy="9988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Jindřich z </a:t>
          </a:r>
          <a:r>
            <a:rPr lang="cs-CZ" sz="2500" kern="1200" dirty="0" err="1" smtClean="0"/>
            <a:t>Lipé</a:t>
          </a:r>
          <a:endParaRPr lang="cs-CZ" sz="2500" kern="1200" dirty="0"/>
        </a:p>
      </dsp:txBody>
      <dsp:txXfrm>
        <a:off x="926814" y="1949996"/>
        <a:ext cx="1939149" cy="940319"/>
      </dsp:txXfrm>
    </dsp:sp>
    <dsp:sp modelId="{C9DB810F-751A-4321-ACD1-6A7B473FF4A2}">
      <dsp:nvSpPr>
        <dsp:cNvPr id="0" name=""/>
        <dsp:cNvSpPr/>
      </dsp:nvSpPr>
      <dsp:spPr>
        <a:xfrm rot="18900000">
          <a:off x="2335293" y="1285343"/>
          <a:ext cx="1042225" cy="3495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440170" y="1355261"/>
        <a:ext cx="832471" cy="2097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752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0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37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50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456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668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981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058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678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445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089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5698F2-70D6-4C91-9771-04D6729FD693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1418D-8739-437A-A28E-9B0CC2D8BD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363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344799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3529" y="4227303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365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Přemysl Otakar I.</a:t>
            </a:r>
          </a:p>
          <a:p>
            <a:endParaRPr lang="cs-CZ" dirty="0" smtClean="0"/>
          </a:p>
          <a:p>
            <a:r>
              <a:rPr lang="cs-CZ" dirty="0" smtClean="0"/>
              <a:t>Václav I.</a:t>
            </a:r>
          </a:p>
          <a:p>
            <a:endParaRPr lang="cs-CZ" dirty="0" smtClean="0"/>
          </a:p>
          <a:p>
            <a:r>
              <a:rPr lang="cs-CZ" dirty="0" smtClean="0"/>
              <a:t>Přemysl Otakar II.</a:t>
            </a:r>
          </a:p>
          <a:p>
            <a:endParaRPr lang="cs-CZ" dirty="0"/>
          </a:p>
          <a:p>
            <a:r>
              <a:rPr lang="cs-CZ" dirty="0" smtClean="0"/>
              <a:t>Václav II.</a:t>
            </a:r>
          </a:p>
          <a:p>
            <a:endParaRPr lang="cs-CZ" dirty="0"/>
          </a:p>
          <a:p>
            <a:r>
              <a:rPr lang="cs-CZ" dirty="0" smtClean="0"/>
              <a:t>Václav III.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1412776"/>
            <a:ext cx="49685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Slavná přemyslovská dynastie vymřela po meči. V učebnici najděte kapitoly,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teré se zabývají vládou posledních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Přemyslovců. Ke každému z panovníků na tabuli</a:t>
            </a:r>
          </a:p>
          <a:p>
            <a:r>
              <a:rPr lang="cs-CZ" sz="2800" dirty="0">
                <a:solidFill>
                  <a:srgbClr val="FF0000"/>
                </a:solidFill>
              </a:rPr>
              <a:t>n</a:t>
            </a:r>
            <a:r>
              <a:rPr lang="cs-CZ" sz="2800" dirty="0" smtClean="0">
                <a:solidFill>
                  <a:srgbClr val="FF0000"/>
                </a:solidFill>
              </a:rPr>
              <a:t>apište čin, který považujete za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nejvýznamnější v jeho životě.</a:t>
            </a:r>
          </a:p>
        </p:txBody>
      </p:sp>
    </p:spTree>
    <p:extLst>
      <p:ext uri="{BB962C8B-B14F-4D97-AF65-F5344CB8AC3E}">
        <p14:creationId xmlns:p14="http://schemas.microsoft.com/office/powerpoint/2010/main" val="106145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816" y="1556792"/>
            <a:ext cx="2653675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Přemysl Otakar I.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18948"/>
            <a:ext cx="82978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Přiřaďte k sobě datum, událost a osobu, aby jste utvořili správnou trojici.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816" y="2276872"/>
            <a:ext cx="1543692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Václav III.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816" y="4437112"/>
            <a:ext cx="1680460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Vratislav I.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816" y="2996952"/>
            <a:ext cx="2743443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Přemysl Otakar II.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816" y="3717032"/>
            <a:ext cx="1640642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Boleslav II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816" y="5193673"/>
            <a:ext cx="1649682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Sv. Václav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816" y="5949280"/>
            <a:ext cx="1453924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Václav II.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2592" y="1546394"/>
            <a:ext cx="915635" cy="5232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1306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2592" y="2276872"/>
            <a:ext cx="915635" cy="5232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1300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2592" y="2996952"/>
            <a:ext cx="732893" cy="5232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935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72590" y="4437112"/>
            <a:ext cx="915635" cy="5232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1212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2592" y="3684008"/>
            <a:ext cx="915634" cy="5232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1085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72592" y="5188358"/>
            <a:ext cx="915635" cy="5232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1278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77981" y="5916256"/>
            <a:ext cx="732893" cy="5232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995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1546394"/>
            <a:ext cx="3568926" cy="52322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Ražba pražského groše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2272117"/>
            <a:ext cx="2037866" cy="52322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Bratrovražda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40375" y="4439499"/>
            <a:ext cx="3314177" cy="52322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Vymření Přemyslovců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40375" y="5193673"/>
            <a:ext cx="3533083" cy="52322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Vyvraždění Slavníkovců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65360" y="5930391"/>
            <a:ext cx="2693943" cy="52322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Zlatá bula sicilská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92080" y="3038487"/>
            <a:ext cx="3756478" cy="52322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Bitva na Moravském poli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3683980"/>
            <a:ext cx="1547988" cy="52322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První král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7636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zmatků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Přemyslovský král Václav III. zemřel bez potomků, vymření PO MEČI</a:t>
            </a:r>
          </a:p>
          <a:p>
            <a:r>
              <a:rPr lang="cs-CZ" dirty="0" smtClean="0"/>
              <a:t>Novým králem se stal manžel Přemyslovny Anny Jindřich Korutanský</a:t>
            </a:r>
          </a:p>
          <a:p>
            <a:r>
              <a:rPr lang="cs-CZ" dirty="0" smtClean="0"/>
              <a:t>Jindřich Korutanský byl zakrátko vyhnán Rudolfem Habsburským, který záhy zemřel</a:t>
            </a:r>
          </a:p>
          <a:p>
            <a:r>
              <a:rPr lang="cs-CZ" dirty="0" smtClean="0"/>
              <a:t>Na trůn se znovu vrátil Jindřich Korutanský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403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Lucemburský (1310 -1346)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Syn Jindřicha VII (císař). a Markéty Brabantské</a:t>
            </a:r>
          </a:p>
          <a:p>
            <a:r>
              <a:rPr lang="cs-CZ" dirty="0" smtClean="0"/>
              <a:t>1310 sňatek mezi Janem (14) a Eliškou Přemyslovnou (18)</a:t>
            </a:r>
          </a:p>
          <a:p>
            <a:r>
              <a:rPr lang="cs-CZ" dirty="0" smtClean="0"/>
              <a:t>Musel šlechtě učinit velké ústupky (Inaugurační diplom)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Šlechtické statky jsou nezdaněné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Šlechta nemusí bojovat za hranicemi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Dědí i ženy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Cizinci nebudou obsazováni do úřadů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9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sporů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6405589"/>
              </p:ext>
            </p:extLst>
          </p:nvPr>
        </p:nvGraphicFramePr>
        <p:xfrm>
          <a:off x="1259632" y="1412776"/>
          <a:ext cx="7632848" cy="4840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2010" y="1340768"/>
            <a:ext cx="39210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Jan se začal dostávat do sporů</a:t>
            </a:r>
          </a:p>
          <a:p>
            <a:r>
              <a:rPr lang="cs-CZ" sz="2400" dirty="0" smtClean="0"/>
              <a:t>se šlechtou, která si chtěla 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držet </a:t>
            </a:r>
            <a:r>
              <a:rPr lang="cs-CZ" sz="2400" smtClean="0"/>
              <a:t>získanou moc.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6016" y="5501248"/>
            <a:ext cx="38574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Šlechta byla rozdělena na dva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ábory.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10189" flipV="1">
            <a:off x="4172915" y="3056066"/>
            <a:ext cx="1639100" cy="1587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133011" y="4791287"/>
            <a:ext cx="30109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Nesnášela Jindřich z </a:t>
            </a:r>
            <a:r>
              <a:rPr lang="cs-CZ" sz="2400" dirty="0" err="1" smtClean="0"/>
              <a:t>Lipé</a:t>
            </a:r>
            <a:r>
              <a:rPr lang="cs-CZ" sz="2400" dirty="0" smtClean="0"/>
              <a:t>,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eboť byl milenec Elišky </a:t>
            </a:r>
            <a:r>
              <a:rPr lang="cs-CZ" sz="2400" dirty="0" err="1" smtClean="0"/>
              <a:t>Rejčky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33011" y="1508591"/>
            <a:ext cx="30109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Manželství mezi Janem a Eliškou se nakonec rozpadlo.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108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4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0099CC"/>
              </a:buClr>
              <a:buSzPct val="80000"/>
              <a:buFont typeface="Wingdings" pitchFamily="2" charset="2"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Autor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: Marcela Horká 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0099CC"/>
              </a:buClr>
              <a:buSzPct val="80000"/>
              <a:buFont typeface="Wingdings" pitchFamily="2" charset="2"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Předmět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: Dějepis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0099CC"/>
              </a:buClr>
              <a:buSzPct val="80000"/>
              <a:buFont typeface="Wingdings" pitchFamily="2" charset="2"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Ročník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: sedmý</a:t>
            </a:r>
          </a:p>
          <a:p>
            <a:pPr marL="0" lvl="0" indent="0">
              <a:buClr>
                <a:srgbClr val="0099CC"/>
              </a:buClr>
              <a:buNone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Žák se seznamuje s našimi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národními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dějinami.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prezentaci žáci poznávají počátky vlády nového rodu v Českém království. S Janem Lucemburským  začíná vláda rodu Lucemburků. Při prezentaci si mohou dělat zápisky nejdůležitějších událostí v životě Jana Lucemburského.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Zápis je vhodné dělat v průběhu hodiny. 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0099CC"/>
              </a:buClr>
              <a:buSzPct val="80000"/>
              <a:buFont typeface="Wingdings" pitchFamily="2" charset="2"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Použité materiály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: </a:t>
            </a:r>
            <a:r>
              <a:rPr kumimoji="0" lang="cs-CZ" sz="2400" b="0" i="1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Dějepis 7 pro základní školy a víceletá gymnázia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: </a:t>
            </a:r>
            <a:r>
              <a:rPr kumimoji="0" lang="cs-CZ" sz="2400" b="0" i="1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učebnice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. Redaktor Václav </a:t>
            </a:r>
            <a:r>
              <a:rPr kumimoji="0" lang="cs-CZ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Fronk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. Plzeň: Fraus, 2009, 160 s. ISBN 978-807-2385-584..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0099CC"/>
              </a:buClr>
              <a:buSzPct val="80000"/>
              <a:buFont typeface="Wingdings" pitchFamily="2" charset="2"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Poznámky pro učitele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: Prezentace je určena pro výklad.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0099CC"/>
              </a:buClr>
              <a:buSzPct val="80000"/>
              <a:buFont typeface="Wingdings" pitchFamily="2" charset="2"/>
              <a:buChar char="n"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99CC"/>
              </a:buClr>
              <a:buSzPct val="80000"/>
              <a:buFont typeface="Wingdings" pitchFamily="2" charset="2"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99CC"/>
              </a:buClr>
              <a:buSzPct val="80000"/>
              <a:buFont typeface="Wingdings" pitchFamily="2" charset="2"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99CC"/>
              </a:buClr>
              <a:buSzPct val="80000"/>
              <a:buFont typeface="Wingdings" pitchFamily="2" charset="2"/>
              <a:buChar char="n"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99CC"/>
              </a:buClr>
              <a:buSzPct val="80000"/>
              <a:buFont typeface="Wingdings" pitchFamily="2" charset="2"/>
              <a:buChar char="n"/>
              <a:tabLst/>
              <a:defRPr/>
            </a:pP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925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394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Opakování</vt:lpstr>
      <vt:lpstr>Prezentace aplikace PowerPoint</vt:lpstr>
      <vt:lpstr>Období zmatků</vt:lpstr>
      <vt:lpstr>Jan Lucemburský (1310 -1346)</vt:lpstr>
      <vt:lpstr>Období sporů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Hlava Petr</dc:creator>
  <cp:lastModifiedBy>Hlava Petr</cp:lastModifiedBy>
  <cp:revision>12</cp:revision>
  <dcterms:created xsi:type="dcterms:W3CDTF">2012-02-06T21:14:32Z</dcterms:created>
  <dcterms:modified xsi:type="dcterms:W3CDTF">2012-07-27T19:28:04Z</dcterms:modified>
</cp:coreProperties>
</file>