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4" r:id="rId4"/>
    <p:sldId id="265" r:id="rId5"/>
    <p:sldId id="263" r:id="rId6"/>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Bez stylu, mřížka tabulky">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4" d="100"/>
          <a:sy n="64" d="100"/>
        </p:scale>
        <p:origin x="-984"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0080B7D5-8AB3-4E2B-8F6E-19D0CDD954B3}" type="datetimeFigureOut">
              <a:rPr lang="cs-CZ" smtClean="0"/>
              <a:pPr/>
              <a:t>4.10.2012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39164282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0080B7D5-8AB3-4E2B-8F6E-19D0CDD954B3}" type="datetimeFigureOut">
              <a:rPr lang="cs-CZ" smtClean="0"/>
              <a:pPr/>
              <a:t>4.10.2012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11462715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0080B7D5-8AB3-4E2B-8F6E-19D0CDD954B3}" type="datetimeFigureOut">
              <a:rPr lang="cs-CZ" smtClean="0"/>
              <a:pPr/>
              <a:t>4.10.2012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32114493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0080B7D5-8AB3-4E2B-8F6E-19D0CDD954B3}" type="datetimeFigureOut">
              <a:rPr lang="cs-CZ" smtClean="0"/>
              <a:pPr/>
              <a:t>4.10.2012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31665125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0080B7D5-8AB3-4E2B-8F6E-19D0CDD954B3}" type="datetimeFigureOut">
              <a:rPr lang="cs-CZ" smtClean="0"/>
              <a:pPr/>
              <a:t>4.10.2012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36516727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0080B7D5-8AB3-4E2B-8F6E-19D0CDD954B3}" type="datetimeFigureOut">
              <a:rPr lang="cs-CZ" smtClean="0"/>
              <a:pPr/>
              <a:t>4.10.2012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907369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0080B7D5-8AB3-4E2B-8F6E-19D0CDD954B3}" type="datetimeFigureOut">
              <a:rPr lang="cs-CZ" smtClean="0"/>
              <a:pPr/>
              <a:t>4.10.2012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40204120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0080B7D5-8AB3-4E2B-8F6E-19D0CDD954B3}" type="datetimeFigureOut">
              <a:rPr lang="cs-CZ" smtClean="0"/>
              <a:pPr/>
              <a:t>4.10.2012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6062334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0080B7D5-8AB3-4E2B-8F6E-19D0CDD954B3}" type="datetimeFigureOut">
              <a:rPr lang="cs-CZ" smtClean="0"/>
              <a:pPr/>
              <a:t>4.10.2012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42820874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0080B7D5-8AB3-4E2B-8F6E-19D0CDD954B3}" type="datetimeFigureOut">
              <a:rPr lang="cs-CZ" smtClean="0"/>
              <a:pPr/>
              <a:t>4.10.2012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20907382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0080B7D5-8AB3-4E2B-8F6E-19D0CDD954B3}" type="datetimeFigureOut">
              <a:rPr lang="cs-CZ" smtClean="0"/>
              <a:pPr/>
              <a:t>4.10.2012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12572297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080B7D5-8AB3-4E2B-8F6E-19D0CDD954B3}" type="datetimeFigureOut">
              <a:rPr lang="cs-CZ" smtClean="0"/>
              <a:pPr/>
              <a:t>4.10.2012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244FD92-0FE5-4C8A-BCD2-88CA5A5D424A}" type="slidenum">
              <a:rPr lang="cs-CZ" smtClean="0"/>
              <a:pPr/>
              <a:t>‹#›</a:t>
            </a:fld>
            <a:endParaRPr lang="cs-CZ"/>
          </a:p>
        </p:txBody>
      </p:sp>
    </p:spTree>
    <p:extLst>
      <p:ext uri="{BB962C8B-B14F-4D97-AF65-F5344CB8AC3E}">
        <p14:creationId xmlns:p14="http://schemas.microsoft.com/office/powerpoint/2010/main" val="3974881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www.office.microsoft.com/" TargetMode="External"/><Relationship Id="rId2" Type="http://schemas.openxmlformats.org/officeDocument/2006/relationships/image" Target="../media/image2.gi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flipV="1">
            <a:off x="-612576" y="7677472"/>
            <a:ext cx="9937104" cy="504056"/>
          </a:xfrm>
        </p:spPr>
        <p:txBody>
          <a:bodyPr>
            <a:normAutofit fontScale="90000"/>
          </a:bodyPr>
          <a:lstStyle/>
          <a:p>
            <a:pPr algn="l"/>
            <a:endParaRPr lang="cs-CZ" sz="3600" dirty="0"/>
          </a:p>
        </p:txBody>
      </p:sp>
      <p:sp>
        <p:nvSpPr>
          <p:cNvPr id="3" name="Podnadpis 2"/>
          <p:cNvSpPr>
            <a:spLocks noGrp="1"/>
          </p:cNvSpPr>
          <p:nvPr>
            <p:ph type="subTitle" idx="1"/>
          </p:nvPr>
        </p:nvSpPr>
        <p:spPr>
          <a:xfrm flipV="1">
            <a:off x="3059832" y="7173416"/>
            <a:ext cx="5680720" cy="504056"/>
          </a:xfrm>
        </p:spPr>
        <p:txBody>
          <a:bodyPr>
            <a:normAutofit fontScale="92500" lnSpcReduction="10000"/>
          </a:bodyPr>
          <a:lstStyle/>
          <a:p>
            <a:endParaRPr lang="cs-CZ" dirty="0"/>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500166" y="500042"/>
            <a:ext cx="6081713" cy="14859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graphicFrame>
        <p:nvGraphicFramePr>
          <p:cNvPr id="5" name="Tabulka 4"/>
          <p:cNvGraphicFramePr>
            <a:graphicFrameLocks noGrp="1"/>
          </p:cNvGraphicFramePr>
          <p:nvPr>
            <p:extLst>
              <p:ext uri="{D42A27DB-BD31-4B8C-83A1-F6EECF244321}">
                <p14:modId xmlns:p14="http://schemas.microsoft.com/office/powerpoint/2010/main" val="2140021167"/>
              </p:ext>
            </p:extLst>
          </p:nvPr>
        </p:nvGraphicFramePr>
        <p:xfrm>
          <a:off x="928662" y="2357430"/>
          <a:ext cx="7128792" cy="3517236"/>
        </p:xfrm>
        <a:graphic>
          <a:graphicData uri="http://schemas.openxmlformats.org/drawingml/2006/table">
            <a:tbl>
              <a:tblPr firstRow="1" bandRow="1">
                <a:tableStyleId>{5940675A-B579-460E-94D1-54222C63F5DA}</a:tableStyleId>
              </a:tblPr>
              <a:tblGrid>
                <a:gridCol w="7128792"/>
              </a:tblGrid>
              <a:tr h="524178">
                <a:tc>
                  <a:txBody>
                    <a:bodyPr/>
                    <a:lstStyle/>
                    <a:p>
                      <a:pPr algn="l"/>
                      <a:r>
                        <a:rPr lang="cs-CZ" sz="2400" b="1" dirty="0" smtClean="0"/>
                        <a:t>Název</a:t>
                      </a:r>
                      <a:r>
                        <a:rPr lang="cs-CZ" sz="2400" b="1" baseline="0" dirty="0" smtClean="0"/>
                        <a:t> školy: </a:t>
                      </a:r>
                      <a:r>
                        <a:rPr lang="cs-CZ" sz="2400" baseline="0" dirty="0" smtClean="0"/>
                        <a:t>Základní škola a Mateřská škola při dětské           léčebně, Janské Lázně, Horní promenáda 268</a:t>
                      </a:r>
                    </a:p>
                  </a:txBody>
                  <a:tcPr/>
                </a:tc>
              </a:tr>
              <a:tr h="524178">
                <a:tc>
                  <a:txBody>
                    <a:bodyPr/>
                    <a:lstStyle/>
                    <a:p>
                      <a:r>
                        <a:rPr lang="cs-CZ" sz="2400" b="1" dirty="0" smtClean="0"/>
                        <a:t>Autor: </a:t>
                      </a:r>
                      <a:r>
                        <a:rPr lang="cs-CZ" sz="2400" dirty="0" smtClean="0"/>
                        <a:t>Mgr. Lucie Pospíšilová</a:t>
                      </a:r>
                      <a:endParaRPr lang="cs-CZ" sz="2400" baseline="0" dirty="0" smtClean="0"/>
                    </a:p>
                    <a:p>
                      <a:r>
                        <a:rPr lang="cs-CZ" sz="2400" b="1" baseline="0" dirty="0" smtClean="0"/>
                        <a:t>Datum: </a:t>
                      </a:r>
                      <a:r>
                        <a:rPr lang="cs-CZ" sz="2400" b="0" baseline="0" dirty="0" smtClean="0"/>
                        <a:t>19.9.2012</a:t>
                      </a:r>
                    </a:p>
                  </a:txBody>
                  <a:tcPr/>
                </a:tc>
              </a:tr>
              <a:tr h="524178">
                <a:tc>
                  <a:txBody>
                    <a:bodyPr/>
                    <a:lstStyle/>
                    <a:p>
                      <a:r>
                        <a:rPr lang="cs-CZ" sz="2400" b="1" dirty="0" smtClean="0"/>
                        <a:t>Název</a:t>
                      </a:r>
                      <a:r>
                        <a:rPr lang="cs-CZ" sz="2400" b="1" smtClean="0"/>
                        <a:t>: </a:t>
                      </a:r>
                      <a:r>
                        <a:rPr lang="cs-CZ" sz="2400" smtClean="0"/>
                        <a:t>VY_32_INOVACE_16_Anglický </a:t>
                      </a:r>
                      <a:r>
                        <a:rPr lang="cs-CZ" sz="2400" dirty="0" smtClean="0"/>
                        <a:t>jazyk</a:t>
                      </a:r>
                      <a:endParaRPr lang="cs-CZ" sz="2400" dirty="0"/>
                    </a:p>
                  </a:txBody>
                  <a:tcPr/>
                </a:tc>
              </a:tr>
              <a:tr h="524178">
                <a:tc>
                  <a:txBody>
                    <a:bodyPr/>
                    <a:lstStyle/>
                    <a:p>
                      <a:r>
                        <a:rPr lang="cs-CZ" sz="2400" b="1" dirty="0" smtClean="0"/>
                        <a:t>Téma: </a:t>
                      </a:r>
                      <a:r>
                        <a:rPr lang="cs-CZ" sz="2400" b="0" dirty="0" err="1" smtClean="0"/>
                        <a:t>Tenses</a:t>
                      </a:r>
                      <a:r>
                        <a:rPr lang="cs-CZ" sz="2400" b="0" smtClean="0"/>
                        <a:t>- </a:t>
                      </a:r>
                      <a:r>
                        <a:rPr lang="cs-CZ" sz="2400" smtClean="0"/>
                        <a:t>Past </a:t>
                      </a:r>
                      <a:r>
                        <a:rPr lang="cs-CZ" sz="2400" dirty="0" err="1" smtClean="0"/>
                        <a:t>simple</a:t>
                      </a:r>
                      <a:r>
                        <a:rPr lang="cs-CZ" sz="2400" dirty="0" smtClean="0"/>
                        <a:t> – </a:t>
                      </a:r>
                      <a:r>
                        <a:rPr lang="cs-CZ" sz="2400" dirty="0" err="1" smtClean="0"/>
                        <a:t>revision</a:t>
                      </a:r>
                      <a:endParaRPr lang="cs-CZ" sz="2400" baseline="0" dirty="0" smtClean="0"/>
                    </a:p>
                    <a:p>
                      <a:r>
                        <a:rPr lang="cs-CZ" sz="2400" b="1" baseline="0" dirty="0" smtClean="0"/>
                        <a:t>Ročník: </a:t>
                      </a:r>
                      <a:r>
                        <a:rPr lang="cs-CZ" sz="2400" baseline="0" dirty="0" smtClean="0"/>
                        <a:t>8.-9.</a:t>
                      </a:r>
                      <a:endParaRPr lang="cs-CZ" sz="2400" dirty="0" smtClean="0"/>
                    </a:p>
                  </a:txBody>
                  <a:tcPr/>
                </a:tc>
              </a:tr>
              <a:tr h="524178">
                <a:tc>
                  <a:txBody>
                    <a:bodyPr/>
                    <a:lstStyle/>
                    <a:p>
                      <a:r>
                        <a:rPr lang="cs-CZ" sz="2400" b="1" dirty="0" smtClean="0"/>
                        <a:t>Číslo projektu: </a:t>
                      </a:r>
                      <a:r>
                        <a:rPr lang="cs-CZ" sz="2400" b="0" dirty="0" smtClean="0"/>
                        <a:t>CZ.1.07/1.4.00/21.2979</a:t>
                      </a:r>
                      <a:endParaRPr lang="cs-CZ" sz="2400" b="1" dirty="0"/>
                    </a:p>
                  </a:txBody>
                  <a:tcPr/>
                </a:tc>
              </a:tr>
            </a:tbl>
          </a:graphicData>
        </a:graphic>
      </p:graphicFrame>
    </p:spTree>
    <p:extLst>
      <p:ext uri="{BB962C8B-B14F-4D97-AF65-F5344CB8AC3E}">
        <p14:creationId xmlns:p14="http://schemas.microsoft.com/office/powerpoint/2010/main" val="399405498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alphaModFix amt="16000"/>
            <a:lum/>
          </a:blip>
          <a:srcRect/>
          <a:stretch>
            <a:fillRect l="-23000" r="-23000"/>
          </a:stretch>
        </a:blip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xfrm>
            <a:off x="500034" y="785794"/>
            <a:ext cx="8229600" cy="1143000"/>
          </a:xfrm>
        </p:spPr>
        <p:txBody>
          <a:bodyPr/>
          <a:lstStyle/>
          <a:p>
            <a:r>
              <a:rPr lang="cs-CZ" b="1" dirty="0" smtClean="0">
                <a:latin typeface="Times New Roman" pitchFamily="18" charset="0"/>
                <a:cs typeface="Times New Roman" pitchFamily="18" charset="0"/>
              </a:rPr>
              <a:t>      Past </a:t>
            </a:r>
            <a:r>
              <a:rPr lang="cs-CZ" b="1" dirty="0" err="1" smtClean="0">
                <a:latin typeface="Times New Roman" pitchFamily="18" charset="0"/>
                <a:cs typeface="Times New Roman" pitchFamily="18" charset="0"/>
              </a:rPr>
              <a:t>simple</a:t>
            </a:r>
            <a:r>
              <a:rPr lang="cs-CZ" b="1" dirty="0" smtClean="0">
                <a:latin typeface="Times New Roman" pitchFamily="18" charset="0"/>
                <a:cs typeface="Times New Roman" pitchFamily="18" charset="0"/>
              </a:rPr>
              <a:t> - </a:t>
            </a:r>
            <a:r>
              <a:rPr lang="cs-CZ" b="1" dirty="0" err="1" smtClean="0">
                <a:latin typeface="Times New Roman" pitchFamily="18" charset="0"/>
                <a:cs typeface="Times New Roman" pitchFamily="18" charset="0"/>
              </a:rPr>
              <a:t>revision</a:t>
            </a:r>
            <a:endParaRPr lang="cs-CZ" b="1" dirty="0">
              <a:latin typeface="Times New Roman" pitchFamily="18" charset="0"/>
              <a:cs typeface="Times New Roman" pitchFamily="18" charset="0"/>
            </a:endParaRPr>
          </a:p>
        </p:txBody>
      </p:sp>
      <p:sp>
        <p:nvSpPr>
          <p:cNvPr id="3" name="Zástupný symbol pro obsah 2"/>
          <p:cNvSpPr>
            <a:spLocks noGrp="1"/>
          </p:cNvSpPr>
          <p:nvPr>
            <p:ph idx="1"/>
          </p:nvPr>
        </p:nvSpPr>
        <p:spPr>
          <a:xfrm>
            <a:off x="428596" y="2500306"/>
            <a:ext cx="7786742" cy="2571768"/>
          </a:xfrm>
        </p:spPr>
        <p:txBody>
          <a:bodyPr>
            <a:normAutofit/>
          </a:bodyPr>
          <a:lstStyle/>
          <a:p>
            <a:pPr algn="ctr">
              <a:buNone/>
            </a:pPr>
            <a:r>
              <a:rPr lang="cs-CZ" b="1" dirty="0" smtClean="0">
                <a:latin typeface="Times New Roman" pitchFamily="18" charset="0"/>
                <a:cs typeface="Times New Roman" pitchFamily="18" charset="0"/>
              </a:rPr>
              <a:t>V následujícím cvičení se snažte vytvořit otázky a pravdivě podle znaků na ně odpovědět</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alphaModFix amt="16000"/>
            <a:lum/>
          </a:blip>
          <a:srcRect/>
          <a:stretch>
            <a:fillRect l="-23000" r="-23000"/>
          </a:stretch>
        </a:blip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xfrm>
            <a:off x="500034" y="785794"/>
            <a:ext cx="8229600" cy="4500594"/>
          </a:xfrm>
        </p:spPr>
        <p:txBody>
          <a:bodyPr>
            <a:normAutofit fontScale="90000"/>
          </a:bodyPr>
          <a:lstStyle/>
          <a:p>
            <a:r>
              <a:rPr lang="cs-CZ" sz="3200" b="1" dirty="0" smtClean="0">
                <a:latin typeface="Times New Roman" pitchFamily="18" charset="0"/>
                <a:cs typeface="Times New Roman" pitchFamily="18" charset="0"/>
              </a:rPr>
              <a:t/>
            </a:r>
            <a:br>
              <a:rPr lang="cs-CZ" sz="3200" b="1" dirty="0" smtClean="0">
                <a:latin typeface="Times New Roman" pitchFamily="18" charset="0"/>
                <a:cs typeface="Times New Roman" pitchFamily="18" charset="0"/>
              </a:rPr>
            </a:br>
            <a:r>
              <a:rPr lang="cs-CZ" sz="3200" b="1" dirty="0" smtClean="0">
                <a:latin typeface="Times New Roman" pitchFamily="18" charset="0"/>
                <a:cs typeface="Times New Roman" pitchFamily="18" charset="0"/>
              </a:rPr>
              <a:t/>
            </a:r>
            <a:br>
              <a:rPr lang="cs-CZ" sz="3200" b="1" dirty="0" smtClean="0">
                <a:latin typeface="Times New Roman" pitchFamily="18" charset="0"/>
                <a:cs typeface="Times New Roman" pitchFamily="18" charset="0"/>
              </a:rPr>
            </a:br>
            <a:r>
              <a:rPr lang="cs-CZ" sz="3200" b="1" dirty="0" smtClean="0">
                <a:latin typeface="Times New Roman" pitchFamily="18" charset="0"/>
                <a:cs typeface="Times New Roman" pitchFamily="18" charset="0"/>
              </a:rPr>
              <a:t/>
            </a:r>
            <a:br>
              <a:rPr lang="cs-CZ" sz="3200" b="1" dirty="0" smtClean="0">
                <a:latin typeface="Times New Roman" pitchFamily="18" charset="0"/>
                <a:cs typeface="Times New Roman" pitchFamily="18" charset="0"/>
              </a:rPr>
            </a:br>
            <a:r>
              <a:rPr lang="cs-CZ" sz="3200" b="1" dirty="0" smtClean="0">
                <a:latin typeface="Times New Roman" pitchFamily="18" charset="0"/>
                <a:cs typeface="Times New Roman" pitchFamily="18" charset="0"/>
              </a:rPr>
              <a:t/>
            </a:r>
            <a:br>
              <a:rPr lang="cs-CZ" sz="3200" b="1" dirty="0" smtClean="0">
                <a:latin typeface="Times New Roman" pitchFamily="18" charset="0"/>
                <a:cs typeface="Times New Roman" pitchFamily="18" charset="0"/>
              </a:rPr>
            </a:br>
            <a:r>
              <a:rPr lang="cs-CZ" sz="3200" b="1" dirty="0" smtClean="0">
                <a:latin typeface="Times New Roman" pitchFamily="18" charset="0"/>
                <a:cs typeface="Times New Roman" pitchFamily="18" charset="0"/>
              </a:rPr>
              <a:t/>
            </a:r>
            <a:br>
              <a:rPr lang="cs-CZ" sz="3200" b="1" dirty="0" smtClean="0">
                <a:latin typeface="Times New Roman" pitchFamily="18" charset="0"/>
                <a:cs typeface="Times New Roman" pitchFamily="18" charset="0"/>
              </a:rPr>
            </a:br>
            <a:r>
              <a:rPr lang="cs-CZ" sz="3200" b="1" dirty="0" smtClean="0">
                <a:latin typeface="Times New Roman" pitchFamily="18" charset="0"/>
                <a:cs typeface="Times New Roman" pitchFamily="18" charset="0"/>
              </a:rPr>
              <a:t/>
            </a:r>
            <a:br>
              <a:rPr lang="cs-CZ" sz="3200" b="1" dirty="0" smtClean="0">
                <a:latin typeface="Times New Roman" pitchFamily="18" charset="0"/>
                <a:cs typeface="Times New Roman" pitchFamily="18" charset="0"/>
              </a:rPr>
            </a:br>
            <a:r>
              <a:rPr lang="cs-CZ" sz="3200" b="1" dirty="0" smtClean="0">
                <a:latin typeface="Times New Roman" pitchFamily="18" charset="0"/>
                <a:cs typeface="Times New Roman" pitchFamily="18" charset="0"/>
              </a:rPr>
              <a:t/>
            </a:r>
            <a:br>
              <a:rPr lang="cs-CZ" sz="3200" b="1" dirty="0" smtClean="0">
                <a:latin typeface="Times New Roman" pitchFamily="18" charset="0"/>
                <a:cs typeface="Times New Roman" pitchFamily="18" charset="0"/>
              </a:rPr>
            </a:br>
            <a:r>
              <a:rPr lang="cs-CZ" sz="3200" b="1" dirty="0" smtClean="0">
                <a:latin typeface="Times New Roman" pitchFamily="18" charset="0"/>
                <a:cs typeface="Times New Roman" pitchFamily="18" charset="0"/>
              </a:rPr>
              <a:t/>
            </a:r>
            <a:br>
              <a:rPr lang="cs-CZ" sz="3200" b="1" dirty="0" smtClean="0">
                <a:latin typeface="Times New Roman" pitchFamily="18" charset="0"/>
                <a:cs typeface="Times New Roman" pitchFamily="18" charset="0"/>
              </a:rPr>
            </a:br>
            <a:r>
              <a:rPr lang="cs-CZ" sz="3200" b="1" dirty="0" smtClean="0">
                <a:latin typeface="Times New Roman" pitchFamily="18" charset="0"/>
                <a:cs typeface="Times New Roman" pitchFamily="18" charset="0"/>
              </a:rPr>
              <a:t/>
            </a:r>
            <a:br>
              <a:rPr lang="cs-CZ" sz="3200" b="1" dirty="0" smtClean="0">
                <a:latin typeface="Times New Roman" pitchFamily="18" charset="0"/>
                <a:cs typeface="Times New Roman" pitchFamily="18" charset="0"/>
              </a:rPr>
            </a:br>
            <a:r>
              <a:rPr lang="cs-CZ" sz="3200" b="1" dirty="0" smtClean="0">
                <a:latin typeface="Times New Roman" pitchFamily="18" charset="0"/>
                <a:cs typeface="Times New Roman" pitchFamily="18" charset="0"/>
              </a:rPr>
              <a:t/>
            </a:r>
            <a:br>
              <a:rPr lang="cs-CZ" sz="3200" b="1" dirty="0" smtClean="0">
                <a:latin typeface="Times New Roman" pitchFamily="18" charset="0"/>
                <a:cs typeface="Times New Roman" pitchFamily="18" charset="0"/>
              </a:rPr>
            </a:br>
            <a:r>
              <a:rPr lang="cs-CZ" sz="3200" b="1" dirty="0" smtClean="0">
                <a:latin typeface="Times New Roman" pitchFamily="18" charset="0"/>
                <a:cs typeface="Times New Roman" pitchFamily="18" charset="0"/>
              </a:rPr>
              <a:t/>
            </a:r>
            <a:br>
              <a:rPr lang="cs-CZ" sz="3200" b="1" dirty="0" smtClean="0">
                <a:latin typeface="Times New Roman" pitchFamily="18" charset="0"/>
                <a:cs typeface="Times New Roman" pitchFamily="18" charset="0"/>
              </a:rPr>
            </a:br>
            <a:r>
              <a:rPr lang="cs-CZ" sz="3200" b="1" dirty="0" smtClean="0">
                <a:latin typeface="Times New Roman" pitchFamily="18" charset="0"/>
                <a:cs typeface="Times New Roman" pitchFamily="18" charset="0"/>
              </a:rPr>
              <a:t/>
            </a:r>
            <a:br>
              <a:rPr lang="cs-CZ" sz="3200" b="1" dirty="0" smtClean="0">
                <a:latin typeface="Times New Roman" pitchFamily="18" charset="0"/>
                <a:cs typeface="Times New Roman" pitchFamily="18" charset="0"/>
              </a:rPr>
            </a:br>
            <a:r>
              <a:rPr lang="cs-CZ" sz="3200" b="1" dirty="0" smtClean="0">
                <a:latin typeface="Times New Roman" pitchFamily="18" charset="0"/>
                <a:cs typeface="Times New Roman" pitchFamily="18" charset="0"/>
              </a:rPr>
              <a:t/>
            </a:r>
            <a:br>
              <a:rPr lang="cs-CZ" sz="3200" b="1" dirty="0" smtClean="0">
                <a:latin typeface="Times New Roman" pitchFamily="18" charset="0"/>
                <a:cs typeface="Times New Roman" pitchFamily="18" charset="0"/>
              </a:rPr>
            </a:br>
            <a:r>
              <a:rPr lang="cs-CZ" sz="3200" b="1" dirty="0" smtClean="0">
                <a:latin typeface="Times New Roman" pitchFamily="18" charset="0"/>
                <a:cs typeface="Times New Roman" pitchFamily="18" charset="0"/>
              </a:rPr>
              <a:t/>
            </a:r>
            <a:br>
              <a:rPr lang="cs-CZ" sz="3200" b="1" dirty="0" smtClean="0">
                <a:latin typeface="Times New Roman" pitchFamily="18" charset="0"/>
                <a:cs typeface="Times New Roman" pitchFamily="18" charset="0"/>
              </a:rPr>
            </a:br>
            <a:r>
              <a:rPr lang="cs-CZ" sz="3200" b="1" dirty="0" smtClean="0">
                <a:latin typeface="Times New Roman" pitchFamily="18" charset="0"/>
                <a:cs typeface="Times New Roman" pitchFamily="18" charset="0"/>
              </a:rPr>
              <a:t/>
            </a:r>
            <a:br>
              <a:rPr lang="cs-CZ" sz="3200" b="1" dirty="0" smtClean="0">
                <a:latin typeface="Times New Roman" pitchFamily="18" charset="0"/>
                <a:cs typeface="Times New Roman" pitchFamily="18" charset="0"/>
              </a:rPr>
            </a:br>
            <a:r>
              <a:rPr lang="cs-CZ" sz="3200" b="1" dirty="0" smtClean="0">
                <a:latin typeface="Times New Roman" pitchFamily="18" charset="0"/>
                <a:cs typeface="Times New Roman" pitchFamily="18" charset="0"/>
              </a:rPr>
              <a:t/>
            </a:r>
            <a:br>
              <a:rPr lang="cs-CZ" sz="3200" b="1" dirty="0" smtClean="0">
                <a:latin typeface="Times New Roman" pitchFamily="18" charset="0"/>
                <a:cs typeface="Times New Roman" pitchFamily="18" charset="0"/>
              </a:rPr>
            </a:br>
            <a:r>
              <a:rPr lang="cs-CZ" sz="3200" b="1" dirty="0" smtClean="0">
                <a:latin typeface="Times New Roman" pitchFamily="18" charset="0"/>
                <a:cs typeface="Times New Roman" pitchFamily="18" charset="0"/>
              </a:rPr>
              <a:t/>
            </a:r>
            <a:br>
              <a:rPr lang="cs-CZ" sz="3200" b="1" dirty="0" smtClean="0">
                <a:latin typeface="Times New Roman" pitchFamily="18" charset="0"/>
                <a:cs typeface="Times New Roman" pitchFamily="18" charset="0"/>
              </a:rPr>
            </a:br>
            <a:r>
              <a:rPr lang="cs-CZ" sz="3200" b="1" dirty="0" err="1" smtClean="0">
                <a:latin typeface="Times New Roman" pitchFamily="18" charset="0"/>
                <a:cs typeface="Times New Roman" pitchFamily="18" charset="0"/>
              </a:rPr>
              <a:t>Yesterday</a:t>
            </a:r>
            <a:r>
              <a:rPr lang="cs-CZ" sz="3200" b="1" dirty="0" smtClean="0">
                <a:latin typeface="Times New Roman" pitchFamily="18" charset="0"/>
                <a:cs typeface="Times New Roman" pitchFamily="18" charset="0"/>
              </a:rPr>
              <a:t> John…</a:t>
            </a:r>
            <a:br>
              <a:rPr lang="cs-CZ" sz="3200" b="1" dirty="0" smtClean="0">
                <a:latin typeface="Times New Roman" pitchFamily="18" charset="0"/>
                <a:cs typeface="Times New Roman" pitchFamily="18" charset="0"/>
              </a:rPr>
            </a:br>
            <a:r>
              <a:rPr lang="cs-CZ" sz="3200" b="1" dirty="0" smtClean="0">
                <a:latin typeface="Times New Roman" pitchFamily="18" charset="0"/>
                <a:cs typeface="Times New Roman" pitchFamily="18" charset="0"/>
              </a:rPr>
              <a:t/>
            </a:r>
            <a:br>
              <a:rPr lang="cs-CZ" sz="3200" b="1" dirty="0" smtClean="0">
                <a:latin typeface="Times New Roman" pitchFamily="18" charset="0"/>
                <a:cs typeface="Times New Roman" pitchFamily="18" charset="0"/>
              </a:rPr>
            </a:br>
            <a:r>
              <a:rPr lang="cs-CZ" sz="3200" b="1" dirty="0" smtClean="0">
                <a:latin typeface="Times New Roman" pitchFamily="18" charset="0"/>
                <a:cs typeface="Times New Roman" pitchFamily="18" charset="0"/>
              </a:rPr>
              <a:t>1. go to </a:t>
            </a:r>
            <a:r>
              <a:rPr lang="cs-CZ" sz="3200" b="1" dirty="0" err="1" smtClean="0">
                <a:latin typeface="Times New Roman" pitchFamily="18" charset="0"/>
                <a:cs typeface="Times New Roman" pitchFamily="18" charset="0"/>
              </a:rPr>
              <a:t>school</a:t>
            </a:r>
            <a:r>
              <a:rPr lang="cs-CZ" sz="3200" b="1" dirty="0" smtClean="0">
                <a:latin typeface="Times New Roman" pitchFamily="18" charset="0"/>
                <a:cs typeface="Times New Roman" pitchFamily="18" charset="0"/>
              </a:rPr>
              <a:t> </a:t>
            </a:r>
            <a:r>
              <a:rPr lang="cs-CZ" sz="3200" b="1" dirty="0" smtClean="0">
                <a:latin typeface="Times New Roman" pitchFamily="18" charset="0"/>
                <a:cs typeface="Times New Roman" pitchFamily="18" charset="0"/>
                <a:sym typeface="Wingdings" pitchFamily="2" charset="2"/>
              </a:rPr>
              <a:t></a:t>
            </a:r>
            <a:br>
              <a:rPr lang="cs-CZ" sz="3200" b="1" dirty="0" smtClean="0">
                <a:latin typeface="Times New Roman" pitchFamily="18" charset="0"/>
                <a:cs typeface="Times New Roman" pitchFamily="18" charset="0"/>
                <a:sym typeface="Wingdings" pitchFamily="2" charset="2"/>
              </a:rPr>
            </a:br>
            <a:r>
              <a:rPr lang="cs-CZ" sz="3200" b="1" dirty="0" smtClean="0">
                <a:latin typeface="Times New Roman" pitchFamily="18" charset="0"/>
                <a:cs typeface="Times New Roman" pitchFamily="18" charset="0"/>
                <a:sym typeface="Wingdings" pitchFamily="2" charset="2"/>
              </a:rPr>
              <a:t>2. </a:t>
            </a:r>
            <a:r>
              <a:rPr lang="cs-CZ" sz="3200" b="1" dirty="0" err="1" smtClean="0">
                <a:latin typeface="Times New Roman" pitchFamily="18" charset="0"/>
                <a:cs typeface="Times New Roman" pitchFamily="18" charset="0"/>
                <a:sym typeface="Wingdings" pitchFamily="2" charset="2"/>
              </a:rPr>
              <a:t>see</a:t>
            </a:r>
            <a:r>
              <a:rPr lang="cs-CZ" sz="3200" b="1" dirty="0" smtClean="0">
                <a:latin typeface="Times New Roman" pitchFamily="18" charset="0"/>
                <a:cs typeface="Times New Roman" pitchFamily="18" charset="0"/>
                <a:sym typeface="Wingdings" pitchFamily="2" charset="2"/>
              </a:rPr>
              <a:t> his </a:t>
            </a:r>
            <a:r>
              <a:rPr lang="cs-CZ" sz="3200" b="1" dirty="0" err="1" smtClean="0">
                <a:latin typeface="Times New Roman" pitchFamily="18" charset="0"/>
                <a:cs typeface="Times New Roman" pitchFamily="18" charset="0"/>
                <a:sym typeface="Wingdings" pitchFamily="2" charset="2"/>
              </a:rPr>
              <a:t>friend</a:t>
            </a:r>
            <a:r>
              <a:rPr lang="cs-CZ" sz="3200" b="1" dirty="0" smtClean="0">
                <a:latin typeface="Times New Roman" pitchFamily="18" charset="0"/>
                <a:cs typeface="Times New Roman" pitchFamily="18" charset="0"/>
                <a:sym typeface="Wingdings" pitchFamily="2" charset="2"/>
              </a:rPr>
              <a:t> </a:t>
            </a:r>
            <a:br>
              <a:rPr lang="cs-CZ" sz="3200" b="1" dirty="0" smtClean="0">
                <a:latin typeface="Times New Roman" pitchFamily="18" charset="0"/>
                <a:cs typeface="Times New Roman" pitchFamily="18" charset="0"/>
                <a:sym typeface="Wingdings" pitchFamily="2" charset="2"/>
              </a:rPr>
            </a:br>
            <a:r>
              <a:rPr lang="cs-CZ" sz="3200" b="1" dirty="0" smtClean="0">
                <a:latin typeface="Times New Roman" pitchFamily="18" charset="0"/>
                <a:cs typeface="Times New Roman" pitchFamily="18" charset="0"/>
                <a:sym typeface="Wingdings" pitchFamily="2" charset="2"/>
              </a:rPr>
              <a:t>3. play </a:t>
            </a:r>
            <a:r>
              <a:rPr lang="cs-CZ" sz="3200" b="1" dirty="0" err="1" smtClean="0">
                <a:latin typeface="Times New Roman" pitchFamily="18" charset="0"/>
                <a:cs typeface="Times New Roman" pitchFamily="18" charset="0"/>
                <a:sym typeface="Wingdings" pitchFamily="2" charset="2"/>
              </a:rPr>
              <a:t>tennis</a:t>
            </a:r>
            <a:r>
              <a:rPr lang="cs-CZ" sz="3200" b="1" dirty="0" smtClean="0">
                <a:latin typeface="Times New Roman" pitchFamily="18" charset="0"/>
                <a:cs typeface="Times New Roman" pitchFamily="18" charset="0"/>
                <a:sym typeface="Wingdings" pitchFamily="2" charset="2"/>
              </a:rPr>
              <a:t> </a:t>
            </a:r>
            <a:br>
              <a:rPr lang="cs-CZ" sz="3200" b="1" dirty="0" smtClean="0">
                <a:latin typeface="Times New Roman" pitchFamily="18" charset="0"/>
                <a:cs typeface="Times New Roman" pitchFamily="18" charset="0"/>
                <a:sym typeface="Wingdings" pitchFamily="2" charset="2"/>
              </a:rPr>
            </a:br>
            <a:r>
              <a:rPr lang="cs-CZ" sz="3200" b="1" dirty="0" smtClean="0">
                <a:latin typeface="Times New Roman" pitchFamily="18" charset="0"/>
                <a:cs typeface="Times New Roman" pitchFamily="18" charset="0"/>
                <a:sym typeface="Wingdings" pitchFamily="2" charset="2"/>
              </a:rPr>
              <a:t>4. </a:t>
            </a:r>
            <a:r>
              <a:rPr lang="cs-CZ" sz="3200" b="1" dirty="0" err="1" smtClean="0">
                <a:latin typeface="Times New Roman" pitchFamily="18" charset="0"/>
                <a:cs typeface="Times New Roman" pitchFamily="18" charset="0"/>
                <a:sym typeface="Wingdings" pitchFamily="2" charset="2"/>
              </a:rPr>
              <a:t>have</a:t>
            </a:r>
            <a:r>
              <a:rPr lang="cs-CZ" sz="3200" b="1" dirty="0" smtClean="0">
                <a:latin typeface="Times New Roman" pitchFamily="18" charset="0"/>
                <a:cs typeface="Times New Roman" pitchFamily="18" charset="0"/>
                <a:sym typeface="Wingdings" pitchFamily="2" charset="2"/>
              </a:rPr>
              <a:t> lunch </a:t>
            </a:r>
            <a:r>
              <a:rPr lang="cs-CZ" sz="3200" b="1" dirty="0" err="1" smtClean="0">
                <a:latin typeface="Times New Roman" pitchFamily="18" charset="0"/>
                <a:cs typeface="Times New Roman" pitchFamily="18" charset="0"/>
                <a:sym typeface="Wingdings" pitchFamily="2" charset="2"/>
              </a:rPr>
              <a:t>at</a:t>
            </a:r>
            <a:r>
              <a:rPr lang="cs-CZ" sz="3200" b="1" dirty="0" smtClean="0">
                <a:latin typeface="Times New Roman" pitchFamily="18" charset="0"/>
                <a:cs typeface="Times New Roman" pitchFamily="18" charset="0"/>
                <a:sym typeface="Wingdings" pitchFamily="2" charset="2"/>
              </a:rPr>
              <a:t> </a:t>
            </a:r>
            <a:r>
              <a:rPr lang="cs-CZ" sz="3200" b="1" dirty="0" err="1" smtClean="0">
                <a:latin typeface="Times New Roman" pitchFamily="18" charset="0"/>
                <a:cs typeface="Times New Roman" pitchFamily="18" charset="0"/>
                <a:sym typeface="Wingdings" pitchFamily="2" charset="2"/>
              </a:rPr>
              <a:t>school</a:t>
            </a:r>
            <a:r>
              <a:rPr lang="cs-CZ" sz="3200" b="1" dirty="0" smtClean="0">
                <a:latin typeface="Times New Roman" pitchFamily="18" charset="0"/>
                <a:cs typeface="Times New Roman" pitchFamily="18" charset="0"/>
                <a:sym typeface="Wingdings" pitchFamily="2" charset="2"/>
              </a:rPr>
              <a:t> </a:t>
            </a:r>
            <a:br>
              <a:rPr lang="cs-CZ" sz="3200" b="1" dirty="0" smtClean="0">
                <a:latin typeface="Times New Roman" pitchFamily="18" charset="0"/>
                <a:cs typeface="Times New Roman" pitchFamily="18" charset="0"/>
                <a:sym typeface="Wingdings" pitchFamily="2" charset="2"/>
              </a:rPr>
            </a:br>
            <a:r>
              <a:rPr lang="cs-CZ" sz="3200" b="1" dirty="0" smtClean="0">
                <a:latin typeface="Times New Roman" pitchFamily="18" charset="0"/>
                <a:cs typeface="Times New Roman" pitchFamily="18" charset="0"/>
                <a:sym typeface="Wingdings" pitchFamily="2" charset="2"/>
              </a:rPr>
              <a:t>5. do a lot </a:t>
            </a:r>
            <a:r>
              <a:rPr lang="cs-CZ" sz="3200" b="1" dirty="0" err="1" smtClean="0">
                <a:latin typeface="Times New Roman" pitchFamily="18" charset="0"/>
                <a:cs typeface="Times New Roman" pitchFamily="18" charset="0"/>
                <a:sym typeface="Wingdings" pitchFamily="2" charset="2"/>
              </a:rPr>
              <a:t>of</a:t>
            </a:r>
            <a:r>
              <a:rPr lang="cs-CZ" sz="3200" b="1" dirty="0" smtClean="0">
                <a:latin typeface="Times New Roman" pitchFamily="18" charset="0"/>
                <a:cs typeface="Times New Roman" pitchFamily="18" charset="0"/>
                <a:sym typeface="Wingdings" pitchFamily="2" charset="2"/>
              </a:rPr>
              <a:t> </a:t>
            </a:r>
            <a:r>
              <a:rPr lang="cs-CZ" sz="3200" b="1" dirty="0" err="1" smtClean="0">
                <a:latin typeface="Times New Roman" pitchFamily="18" charset="0"/>
                <a:cs typeface="Times New Roman" pitchFamily="18" charset="0"/>
                <a:sym typeface="Wingdings" pitchFamily="2" charset="2"/>
              </a:rPr>
              <a:t>homework</a:t>
            </a:r>
            <a:r>
              <a:rPr lang="cs-CZ" sz="3200" b="1" dirty="0" smtClean="0">
                <a:latin typeface="Times New Roman" pitchFamily="18" charset="0"/>
                <a:cs typeface="Times New Roman" pitchFamily="18" charset="0"/>
                <a:sym typeface="Wingdings" pitchFamily="2" charset="2"/>
              </a:rPr>
              <a:t> </a:t>
            </a:r>
            <a:br>
              <a:rPr lang="cs-CZ" sz="3200" b="1" dirty="0" smtClean="0">
                <a:latin typeface="Times New Roman" pitchFamily="18" charset="0"/>
                <a:cs typeface="Times New Roman" pitchFamily="18" charset="0"/>
                <a:sym typeface="Wingdings" pitchFamily="2" charset="2"/>
              </a:rPr>
            </a:br>
            <a:r>
              <a:rPr lang="cs-CZ" sz="3200" b="1" dirty="0" smtClean="0">
                <a:latin typeface="Times New Roman" pitchFamily="18" charset="0"/>
                <a:cs typeface="Times New Roman" pitchFamily="18" charset="0"/>
                <a:sym typeface="Wingdings" pitchFamily="2" charset="2"/>
              </a:rPr>
              <a:t>6. </a:t>
            </a:r>
            <a:r>
              <a:rPr lang="cs-CZ" sz="3200" b="1" dirty="0" err="1" smtClean="0">
                <a:latin typeface="Times New Roman" pitchFamily="18" charset="0"/>
                <a:cs typeface="Times New Roman" pitchFamily="18" charset="0"/>
                <a:sym typeface="Wingdings" pitchFamily="2" charset="2"/>
              </a:rPr>
              <a:t>watch</a:t>
            </a:r>
            <a:r>
              <a:rPr lang="cs-CZ" sz="3200" b="1" dirty="0" smtClean="0">
                <a:latin typeface="Times New Roman" pitchFamily="18" charset="0"/>
                <a:cs typeface="Times New Roman" pitchFamily="18" charset="0"/>
                <a:sym typeface="Wingdings" pitchFamily="2" charset="2"/>
              </a:rPr>
              <a:t> TV </a:t>
            </a:r>
            <a:br>
              <a:rPr lang="cs-CZ" sz="3200" b="1" dirty="0" smtClean="0">
                <a:latin typeface="Times New Roman" pitchFamily="18" charset="0"/>
                <a:cs typeface="Times New Roman" pitchFamily="18" charset="0"/>
                <a:sym typeface="Wingdings" pitchFamily="2" charset="2"/>
              </a:rPr>
            </a:br>
            <a:r>
              <a:rPr lang="cs-CZ" sz="3200" b="1" dirty="0" smtClean="0">
                <a:latin typeface="Times New Roman" pitchFamily="18" charset="0"/>
                <a:cs typeface="Times New Roman" pitchFamily="18" charset="0"/>
                <a:sym typeface="Wingdings" pitchFamily="2" charset="2"/>
              </a:rPr>
              <a:t>7. listen to music </a:t>
            </a:r>
            <a:br>
              <a:rPr lang="cs-CZ" sz="3200" b="1" dirty="0" smtClean="0">
                <a:latin typeface="Times New Roman" pitchFamily="18" charset="0"/>
                <a:cs typeface="Times New Roman" pitchFamily="18" charset="0"/>
                <a:sym typeface="Wingdings" pitchFamily="2" charset="2"/>
              </a:rPr>
            </a:br>
            <a:r>
              <a:rPr lang="cs-CZ" sz="3200" b="1" dirty="0" smtClean="0">
                <a:latin typeface="Times New Roman" pitchFamily="18" charset="0"/>
                <a:cs typeface="Times New Roman" pitchFamily="18" charset="0"/>
                <a:sym typeface="Wingdings" pitchFamily="2" charset="2"/>
              </a:rPr>
              <a:t/>
            </a:r>
            <a:br>
              <a:rPr lang="cs-CZ" sz="3200" b="1" dirty="0" smtClean="0">
                <a:latin typeface="Times New Roman" pitchFamily="18" charset="0"/>
                <a:cs typeface="Times New Roman" pitchFamily="18" charset="0"/>
                <a:sym typeface="Wingdings" pitchFamily="2" charset="2"/>
              </a:rPr>
            </a:br>
            <a:r>
              <a:rPr lang="cs-CZ" sz="2400" b="1" dirty="0" smtClean="0">
                <a:latin typeface="Times New Roman" pitchFamily="18" charset="0"/>
                <a:cs typeface="Times New Roman" pitchFamily="18" charset="0"/>
              </a:rPr>
              <a:t/>
            </a:r>
            <a:br>
              <a:rPr lang="cs-CZ" sz="2400" b="1" dirty="0" smtClean="0">
                <a:latin typeface="Times New Roman" pitchFamily="18" charset="0"/>
                <a:cs typeface="Times New Roman" pitchFamily="18" charset="0"/>
              </a:rPr>
            </a:br>
            <a:r>
              <a:rPr lang="cs-CZ" sz="3200" b="1" dirty="0" smtClean="0">
                <a:latin typeface="Times New Roman" pitchFamily="18" charset="0"/>
                <a:cs typeface="Times New Roman" pitchFamily="18" charset="0"/>
              </a:rPr>
              <a:t/>
            </a:r>
            <a:br>
              <a:rPr lang="cs-CZ" sz="3200" b="1" dirty="0" smtClean="0">
                <a:latin typeface="Times New Roman" pitchFamily="18" charset="0"/>
                <a:cs typeface="Times New Roman" pitchFamily="18" charset="0"/>
              </a:rPr>
            </a:br>
            <a:r>
              <a:rPr lang="cs-CZ" sz="3200" b="1" dirty="0" smtClean="0">
                <a:latin typeface="Times New Roman" pitchFamily="18" charset="0"/>
                <a:cs typeface="Times New Roman" pitchFamily="18" charset="0"/>
              </a:rPr>
              <a:t/>
            </a:r>
            <a:br>
              <a:rPr lang="cs-CZ" sz="3200" b="1" dirty="0" smtClean="0">
                <a:latin typeface="Times New Roman" pitchFamily="18" charset="0"/>
                <a:cs typeface="Times New Roman" pitchFamily="18" charset="0"/>
              </a:rPr>
            </a:br>
            <a:r>
              <a:rPr lang="cs-CZ" sz="3200" b="1" dirty="0" smtClean="0">
                <a:latin typeface="Times New Roman" pitchFamily="18" charset="0"/>
                <a:cs typeface="Times New Roman" pitchFamily="18" charset="0"/>
              </a:rPr>
              <a:t/>
            </a:r>
            <a:br>
              <a:rPr lang="cs-CZ" sz="3200" b="1" dirty="0" smtClean="0">
                <a:latin typeface="Times New Roman" pitchFamily="18" charset="0"/>
                <a:cs typeface="Times New Roman" pitchFamily="18" charset="0"/>
              </a:rPr>
            </a:br>
            <a:r>
              <a:rPr lang="cs-CZ" sz="3200" b="1" dirty="0" smtClean="0">
                <a:latin typeface="Times New Roman" pitchFamily="18" charset="0"/>
                <a:cs typeface="Times New Roman" pitchFamily="18" charset="0"/>
              </a:rPr>
              <a:t/>
            </a:r>
            <a:br>
              <a:rPr lang="cs-CZ" sz="3200" b="1" dirty="0" smtClean="0">
                <a:latin typeface="Times New Roman" pitchFamily="18" charset="0"/>
                <a:cs typeface="Times New Roman" pitchFamily="18" charset="0"/>
              </a:rPr>
            </a:br>
            <a:r>
              <a:rPr lang="cs-CZ" sz="3200" b="1" dirty="0" smtClean="0">
                <a:latin typeface="Times New Roman" pitchFamily="18" charset="0"/>
                <a:cs typeface="Times New Roman" pitchFamily="18" charset="0"/>
              </a:rPr>
              <a:t/>
            </a:r>
            <a:br>
              <a:rPr lang="cs-CZ" sz="3200" b="1" dirty="0" smtClean="0">
                <a:latin typeface="Times New Roman" pitchFamily="18" charset="0"/>
                <a:cs typeface="Times New Roman" pitchFamily="18" charset="0"/>
              </a:rPr>
            </a:br>
            <a:r>
              <a:rPr lang="cs-CZ" sz="3200" b="1" dirty="0" smtClean="0">
                <a:latin typeface="Times New Roman" pitchFamily="18" charset="0"/>
                <a:cs typeface="Times New Roman" pitchFamily="18" charset="0"/>
              </a:rPr>
              <a:t/>
            </a:r>
            <a:br>
              <a:rPr lang="cs-CZ" sz="3200" b="1" dirty="0" smtClean="0">
                <a:latin typeface="Times New Roman" pitchFamily="18" charset="0"/>
                <a:cs typeface="Times New Roman" pitchFamily="18" charset="0"/>
              </a:rPr>
            </a:br>
            <a:r>
              <a:rPr lang="cs-CZ" sz="3200" b="1" dirty="0" smtClean="0">
                <a:latin typeface="Times New Roman" pitchFamily="18" charset="0"/>
                <a:cs typeface="Times New Roman" pitchFamily="18" charset="0"/>
              </a:rPr>
              <a:t/>
            </a:r>
            <a:br>
              <a:rPr lang="cs-CZ" sz="3200" b="1" dirty="0" smtClean="0">
                <a:latin typeface="Times New Roman" pitchFamily="18" charset="0"/>
                <a:cs typeface="Times New Roman" pitchFamily="18" charset="0"/>
              </a:rPr>
            </a:br>
            <a:r>
              <a:rPr lang="cs-CZ" sz="3200" b="1" dirty="0" smtClean="0">
                <a:latin typeface="Times New Roman" pitchFamily="18" charset="0"/>
                <a:cs typeface="Times New Roman" pitchFamily="18" charset="0"/>
              </a:rPr>
              <a:t/>
            </a:r>
            <a:br>
              <a:rPr lang="cs-CZ" sz="3200" b="1" dirty="0" smtClean="0">
                <a:latin typeface="Times New Roman" pitchFamily="18" charset="0"/>
                <a:cs typeface="Times New Roman" pitchFamily="18" charset="0"/>
              </a:rPr>
            </a:br>
            <a:r>
              <a:rPr lang="cs-CZ" sz="3200" b="1" dirty="0" smtClean="0">
                <a:latin typeface="Times New Roman" pitchFamily="18" charset="0"/>
                <a:cs typeface="Times New Roman" pitchFamily="18" charset="0"/>
              </a:rPr>
              <a:t/>
            </a:r>
            <a:br>
              <a:rPr lang="cs-CZ" sz="3200" b="1" dirty="0" smtClean="0">
                <a:latin typeface="Times New Roman" pitchFamily="18" charset="0"/>
                <a:cs typeface="Times New Roman" pitchFamily="18" charset="0"/>
              </a:rPr>
            </a:br>
            <a:r>
              <a:rPr lang="cs-CZ" sz="3200" b="1" dirty="0" smtClean="0">
                <a:latin typeface="Times New Roman" pitchFamily="18" charset="0"/>
                <a:cs typeface="Times New Roman" pitchFamily="18" charset="0"/>
              </a:rPr>
              <a:t/>
            </a:r>
            <a:br>
              <a:rPr lang="cs-CZ" sz="3200" b="1" dirty="0" smtClean="0">
                <a:latin typeface="Times New Roman" pitchFamily="18" charset="0"/>
                <a:cs typeface="Times New Roman" pitchFamily="18" charset="0"/>
              </a:rPr>
            </a:br>
            <a:r>
              <a:rPr lang="cs-CZ" sz="3200" dirty="0" smtClean="0">
                <a:latin typeface="Times New Roman" pitchFamily="18" charset="0"/>
                <a:cs typeface="Times New Roman" pitchFamily="18" charset="0"/>
              </a:rPr>
              <a:t/>
            </a:r>
            <a:br>
              <a:rPr lang="cs-CZ" sz="3200" dirty="0" smtClean="0">
                <a:latin typeface="Times New Roman" pitchFamily="18" charset="0"/>
                <a:cs typeface="Times New Roman" pitchFamily="18" charset="0"/>
              </a:rPr>
            </a:br>
            <a:r>
              <a:rPr lang="cs-CZ" sz="3200" dirty="0" smtClean="0">
                <a:latin typeface="Times New Roman" pitchFamily="18" charset="0"/>
                <a:cs typeface="Times New Roman" pitchFamily="18" charset="0"/>
              </a:rPr>
              <a:t/>
            </a:r>
            <a:br>
              <a:rPr lang="cs-CZ" sz="3200" dirty="0" smtClean="0">
                <a:latin typeface="Times New Roman" pitchFamily="18" charset="0"/>
                <a:cs typeface="Times New Roman" pitchFamily="18" charset="0"/>
              </a:rPr>
            </a:br>
            <a:r>
              <a:rPr lang="cs-CZ" sz="3200" dirty="0" smtClean="0">
                <a:latin typeface="Times New Roman" pitchFamily="18" charset="0"/>
                <a:cs typeface="Times New Roman" pitchFamily="18" charset="0"/>
              </a:rPr>
              <a:t/>
            </a:r>
            <a:br>
              <a:rPr lang="cs-CZ" sz="3200" dirty="0" smtClean="0">
                <a:latin typeface="Times New Roman" pitchFamily="18" charset="0"/>
                <a:cs typeface="Times New Roman" pitchFamily="18" charset="0"/>
              </a:rPr>
            </a:br>
            <a:r>
              <a:rPr lang="cs-CZ" sz="3200" dirty="0" smtClean="0">
                <a:latin typeface="Times New Roman" pitchFamily="18" charset="0"/>
                <a:cs typeface="Times New Roman" pitchFamily="18" charset="0"/>
              </a:rPr>
              <a:t/>
            </a:r>
            <a:br>
              <a:rPr lang="cs-CZ" sz="3200" dirty="0" smtClean="0">
                <a:latin typeface="Times New Roman" pitchFamily="18" charset="0"/>
                <a:cs typeface="Times New Roman" pitchFamily="18" charset="0"/>
              </a:rPr>
            </a:br>
            <a:r>
              <a:rPr lang="cs-CZ" sz="2200" dirty="0" smtClean="0">
                <a:latin typeface="Times New Roman" pitchFamily="18" charset="0"/>
                <a:cs typeface="Times New Roman" pitchFamily="18" charset="0"/>
              </a:rPr>
              <a:t/>
            </a:r>
            <a:br>
              <a:rPr lang="cs-CZ" sz="2200" dirty="0" smtClean="0">
                <a:latin typeface="Times New Roman" pitchFamily="18" charset="0"/>
                <a:cs typeface="Times New Roman" pitchFamily="18" charset="0"/>
              </a:rPr>
            </a:br>
            <a:r>
              <a:rPr lang="cs-CZ" sz="3200" dirty="0" smtClean="0">
                <a:latin typeface="Times New Roman" pitchFamily="18" charset="0"/>
                <a:cs typeface="Times New Roman" pitchFamily="18" charset="0"/>
              </a:rPr>
              <a:t/>
            </a:r>
            <a:br>
              <a:rPr lang="cs-CZ" sz="3200" dirty="0" smtClean="0">
                <a:latin typeface="Times New Roman" pitchFamily="18" charset="0"/>
                <a:cs typeface="Times New Roman" pitchFamily="18" charset="0"/>
              </a:rPr>
            </a:br>
            <a:endParaRPr lang="cs-CZ" sz="3200" b="1"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alphaModFix amt="16000"/>
            <a:lum/>
          </a:blip>
          <a:srcRect/>
          <a:stretch>
            <a:fillRect l="-23000" r="-23000"/>
          </a:stretch>
        </a:blip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xfrm>
            <a:off x="500034" y="785794"/>
            <a:ext cx="8229600" cy="4500594"/>
          </a:xfrm>
        </p:spPr>
        <p:txBody>
          <a:bodyPr>
            <a:normAutofit fontScale="90000"/>
          </a:bodyPr>
          <a:lstStyle/>
          <a:p>
            <a:r>
              <a:rPr lang="cs-CZ" sz="3200" b="1" dirty="0" smtClean="0">
                <a:latin typeface="Times New Roman" pitchFamily="18" charset="0"/>
                <a:cs typeface="Times New Roman" pitchFamily="18" charset="0"/>
              </a:rPr>
              <a:t/>
            </a:r>
            <a:br>
              <a:rPr lang="cs-CZ" sz="3200" b="1" dirty="0" smtClean="0">
                <a:latin typeface="Times New Roman" pitchFamily="18" charset="0"/>
                <a:cs typeface="Times New Roman" pitchFamily="18" charset="0"/>
              </a:rPr>
            </a:br>
            <a:r>
              <a:rPr lang="cs-CZ" sz="3200" b="1" dirty="0" smtClean="0">
                <a:latin typeface="Times New Roman" pitchFamily="18" charset="0"/>
                <a:cs typeface="Times New Roman" pitchFamily="18" charset="0"/>
              </a:rPr>
              <a:t/>
            </a:r>
            <a:br>
              <a:rPr lang="cs-CZ" sz="3200" b="1" dirty="0" smtClean="0">
                <a:latin typeface="Times New Roman" pitchFamily="18" charset="0"/>
                <a:cs typeface="Times New Roman" pitchFamily="18" charset="0"/>
              </a:rPr>
            </a:br>
            <a:r>
              <a:rPr lang="cs-CZ" sz="3200" b="1" dirty="0" smtClean="0">
                <a:latin typeface="Times New Roman" pitchFamily="18" charset="0"/>
                <a:cs typeface="Times New Roman" pitchFamily="18" charset="0"/>
              </a:rPr>
              <a:t/>
            </a:r>
            <a:br>
              <a:rPr lang="cs-CZ" sz="3200" b="1" dirty="0" smtClean="0">
                <a:latin typeface="Times New Roman" pitchFamily="18" charset="0"/>
                <a:cs typeface="Times New Roman" pitchFamily="18" charset="0"/>
              </a:rPr>
            </a:br>
            <a:r>
              <a:rPr lang="cs-CZ" sz="3200" b="1" dirty="0" smtClean="0">
                <a:latin typeface="Times New Roman" pitchFamily="18" charset="0"/>
                <a:cs typeface="Times New Roman" pitchFamily="18" charset="0"/>
              </a:rPr>
              <a:t>Řešení</a:t>
            </a:r>
            <a:br>
              <a:rPr lang="cs-CZ" sz="3200" b="1" dirty="0" smtClean="0">
                <a:latin typeface="Times New Roman" pitchFamily="18" charset="0"/>
                <a:cs typeface="Times New Roman" pitchFamily="18" charset="0"/>
              </a:rPr>
            </a:br>
            <a:r>
              <a:rPr lang="cs-CZ" sz="3200" b="1" dirty="0" smtClean="0">
                <a:latin typeface="Times New Roman" pitchFamily="18" charset="0"/>
                <a:cs typeface="Times New Roman" pitchFamily="18" charset="0"/>
              </a:rPr>
              <a:t/>
            </a:r>
            <a:br>
              <a:rPr lang="cs-CZ" sz="3200" b="1" dirty="0" smtClean="0">
                <a:latin typeface="Times New Roman" pitchFamily="18" charset="0"/>
                <a:cs typeface="Times New Roman" pitchFamily="18" charset="0"/>
              </a:rPr>
            </a:br>
            <a:r>
              <a:rPr lang="cs-CZ" sz="2400" b="1" dirty="0" smtClean="0">
                <a:latin typeface="Times New Roman" pitchFamily="18" charset="0"/>
                <a:cs typeface="Times New Roman" pitchFamily="18" charset="0"/>
              </a:rPr>
              <a:t>1. </a:t>
            </a:r>
            <a:r>
              <a:rPr lang="cs-CZ" sz="2400" b="1" dirty="0" err="1" smtClean="0">
                <a:latin typeface="Times New Roman" pitchFamily="18" charset="0"/>
                <a:cs typeface="Times New Roman" pitchFamily="18" charset="0"/>
              </a:rPr>
              <a:t>Did</a:t>
            </a:r>
            <a:r>
              <a:rPr lang="cs-CZ" sz="2400" b="1" dirty="0" smtClean="0">
                <a:latin typeface="Times New Roman" pitchFamily="18" charset="0"/>
                <a:cs typeface="Times New Roman" pitchFamily="18" charset="0"/>
              </a:rPr>
              <a:t> he go to </a:t>
            </a:r>
            <a:r>
              <a:rPr lang="cs-CZ" sz="2400" b="1" dirty="0" err="1" smtClean="0">
                <a:latin typeface="Times New Roman" pitchFamily="18" charset="0"/>
                <a:cs typeface="Times New Roman" pitchFamily="18" charset="0"/>
              </a:rPr>
              <a:t>school</a:t>
            </a:r>
            <a:r>
              <a:rPr lang="cs-CZ" sz="2400" b="1" dirty="0" smtClean="0">
                <a:latin typeface="Times New Roman" pitchFamily="18" charset="0"/>
                <a:cs typeface="Times New Roman" pitchFamily="18" charset="0"/>
              </a:rPr>
              <a:t>?</a:t>
            </a:r>
            <a:br>
              <a:rPr lang="cs-CZ" sz="2400" b="1" dirty="0" smtClean="0">
                <a:latin typeface="Times New Roman" pitchFamily="18" charset="0"/>
                <a:cs typeface="Times New Roman" pitchFamily="18" charset="0"/>
              </a:rPr>
            </a:br>
            <a:r>
              <a:rPr lang="cs-CZ" sz="2400" b="1" dirty="0" err="1" smtClean="0">
                <a:latin typeface="Times New Roman" pitchFamily="18" charset="0"/>
                <a:cs typeface="Times New Roman" pitchFamily="18" charset="0"/>
              </a:rPr>
              <a:t>Yes</a:t>
            </a:r>
            <a:r>
              <a:rPr lang="cs-CZ" sz="2400" b="1" dirty="0" smtClean="0">
                <a:latin typeface="Times New Roman" pitchFamily="18" charset="0"/>
                <a:cs typeface="Times New Roman" pitchFamily="18" charset="0"/>
              </a:rPr>
              <a:t>, he </a:t>
            </a:r>
            <a:r>
              <a:rPr lang="cs-CZ" sz="2400" b="1" dirty="0" err="1" smtClean="0">
                <a:latin typeface="Times New Roman" pitchFamily="18" charset="0"/>
                <a:cs typeface="Times New Roman" pitchFamily="18" charset="0"/>
              </a:rPr>
              <a:t>did</a:t>
            </a:r>
            <a:r>
              <a:rPr lang="cs-CZ" sz="2400" b="1" dirty="0" smtClean="0">
                <a:latin typeface="Times New Roman" pitchFamily="18" charset="0"/>
                <a:cs typeface="Times New Roman" pitchFamily="18" charset="0"/>
              </a:rPr>
              <a:t>.</a:t>
            </a:r>
            <a:r>
              <a:rPr lang="cs-CZ" sz="2400" b="1" dirty="0" smtClean="0">
                <a:latin typeface="Times New Roman" pitchFamily="18" charset="0"/>
                <a:cs typeface="Times New Roman" pitchFamily="18" charset="0"/>
                <a:sym typeface="Wingdings" pitchFamily="2" charset="2"/>
              </a:rPr>
              <a:t/>
            </a:r>
            <a:br>
              <a:rPr lang="cs-CZ" sz="2400" b="1" dirty="0" smtClean="0">
                <a:latin typeface="Times New Roman" pitchFamily="18" charset="0"/>
                <a:cs typeface="Times New Roman" pitchFamily="18" charset="0"/>
                <a:sym typeface="Wingdings" pitchFamily="2" charset="2"/>
              </a:rPr>
            </a:br>
            <a:r>
              <a:rPr lang="cs-CZ" sz="2400" b="1" dirty="0" smtClean="0">
                <a:latin typeface="Times New Roman" pitchFamily="18" charset="0"/>
                <a:cs typeface="Times New Roman" pitchFamily="18" charset="0"/>
                <a:sym typeface="Wingdings" pitchFamily="2" charset="2"/>
              </a:rPr>
              <a:t>2. </a:t>
            </a:r>
            <a:r>
              <a:rPr lang="cs-CZ" sz="2400" b="1" dirty="0" err="1" smtClean="0">
                <a:latin typeface="Times New Roman" pitchFamily="18" charset="0"/>
                <a:cs typeface="Times New Roman" pitchFamily="18" charset="0"/>
                <a:sym typeface="Wingdings" pitchFamily="2" charset="2"/>
              </a:rPr>
              <a:t>Did</a:t>
            </a:r>
            <a:r>
              <a:rPr lang="cs-CZ" sz="2400" b="1" dirty="0" smtClean="0">
                <a:latin typeface="Times New Roman" pitchFamily="18" charset="0"/>
                <a:cs typeface="Times New Roman" pitchFamily="18" charset="0"/>
                <a:sym typeface="Wingdings" pitchFamily="2" charset="2"/>
              </a:rPr>
              <a:t> he </a:t>
            </a:r>
            <a:r>
              <a:rPr lang="cs-CZ" sz="2400" b="1" dirty="0" err="1" smtClean="0">
                <a:latin typeface="Times New Roman" pitchFamily="18" charset="0"/>
                <a:cs typeface="Times New Roman" pitchFamily="18" charset="0"/>
                <a:sym typeface="Wingdings" pitchFamily="2" charset="2"/>
              </a:rPr>
              <a:t>see</a:t>
            </a:r>
            <a:r>
              <a:rPr lang="cs-CZ" sz="2400" b="1" dirty="0" smtClean="0">
                <a:latin typeface="Times New Roman" pitchFamily="18" charset="0"/>
                <a:cs typeface="Times New Roman" pitchFamily="18" charset="0"/>
                <a:sym typeface="Wingdings" pitchFamily="2" charset="2"/>
              </a:rPr>
              <a:t> his </a:t>
            </a:r>
            <a:r>
              <a:rPr lang="cs-CZ" sz="2400" b="1" dirty="0" err="1" smtClean="0">
                <a:latin typeface="Times New Roman" pitchFamily="18" charset="0"/>
                <a:cs typeface="Times New Roman" pitchFamily="18" charset="0"/>
                <a:sym typeface="Wingdings" pitchFamily="2" charset="2"/>
              </a:rPr>
              <a:t>friend</a:t>
            </a:r>
            <a:r>
              <a:rPr lang="cs-CZ" sz="2400" b="1" dirty="0" smtClean="0">
                <a:latin typeface="Times New Roman" pitchFamily="18" charset="0"/>
                <a:cs typeface="Times New Roman" pitchFamily="18" charset="0"/>
                <a:sym typeface="Wingdings" pitchFamily="2" charset="2"/>
              </a:rPr>
              <a:t>?</a:t>
            </a:r>
            <a:br>
              <a:rPr lang="cs-CZ" sz="2400" b="1" dirty="0" smtClean="0">
                <a:latin typeface="Times New Roman" pitchFamily="18" charset="0"/>
                <a:cs typeface="Times New Roman" pitchFamily="18" charset="0"/>
                <a:sym typeface="Wingdings" pitchFamily="2" charset="2"/>
              </a:rPr>
            </a:br>
            <a:r>
              <a:rPr lang="cs-CZ" sz="2400" b="1" dirty="0" smtClean="0">
                <a:latin typeface="Times New Roman" pitchFamily="18" charset="0"/>
                <a:cs typeface="Times New Roman" pitchFamily="18" charset="0"/>
                <a:sym typeface="Wingdings" pitchFamily="2" charset="2"/>
              </a:rPr>
              <a:t>No, he </a:t>
            </a:r>
            <a:r>
              <a:rPr lang="cs-CZ" sz="2400" b="1" dirty="0" err="1" smtClean="0">
                <a:latin typeface="Times New Roman" pitchFamily="18" charset="0"/>
                <a:cs typeface="Times New Roman" pitchFamily="18" charset="0"/>
                <a:sym typeface="Wingdings" pitchFamily="2" charset="2"/>
              </a:rPr>
              <a:t>didn</a:t>
            </a:r>
            <a:r>
              <a:rPr lang="cs-CZ" sz="2400" b="1" dirty="0" smtClean="0">
                <a:latin typeface="Times New Roman" pitchFamily="18" charset="0"/>
                <a:cs typeface="Times New Roman" pitchFamily="18" charset="0"/>
                <a:sym typeface="Wingdings" pitchFamily="2" charset="2"/>
              </a:rPr>
              <a:t>‘</a:t>
            </a:r>
            <a:r>
              <a:rPr lang="cs-CZ" sz="2400" b="1" dirty="0" err="1" smtClean="0">
                <a:latin typeface="Times New Roman" pitchFamily="18" charset="0"/>
                <a:cs typeface="Times New Roman" pitchFamily="18" charset="0"/>
                <a:sym typeface="Wingdings" pitchFamily="2" charset="2"/>
              </a:rPr>
              <a:t>t</a:t>
            </a:r>
            <a:r>
              <a:rPr lang="cs-CZ" sz="2400" b="1" dirty="0" smtClean="0">
                <a:latin typeface="Times New Roman" pitchFamily="18" charset="0"/>
                <a:cs typeface="Times New Roman" pitchFamily="18" charset="0"/>
                <a:sym typeface="Wingdings" pitchFamily="2" charset="2"/>
              </a:rPr>
              <a:t>.</a:t>
            </a:r>
            <a:br>
              <a:rPr lang="cs-CZ" sz="2400" b="1" dirty="0" smtClean="0">
                <a:latin typeface="Times New Roman" pitchFamily="18" charset="0"/>
                <a:cs typeface="Times New Roman" pitchFamily="18" charset="0"/>
                <a:sym typeface="Wingdings" pitchFamily="2" charset="2"/>
              </a:rPr>
            </a:br>
            <a:r>
              <a:rPr lang="cs-CZ" sz="2400" b="1" dirty="0" smtClean="0">
                <a:latin typeface="Times New Roman" pitchFamily="18" charset="0"/>
                <a:cs typeface="Times New Roman" pitchFamily="18" charset="0"/>
                <a:sym typeface="Wingdings" pitchFamily="2" charset="2"/>
              </a:rPr>
              <a:t>3. </a:t>
            </a:r>
            <a:r>
              <a:rPr lang="cs-CZ" sz="2400" b="1" dirty="0" err="1" smtClean="0">
                <a:latin typeface="Times New Roman" pitchFamily="18" charset="0"/>
                <a:cs typeface="Times New Roman" pitchFamily="18" charset="0"/>
                <a:sym typeface="Wingdings" pitchFamily="2" charset="2"/>
              </a:rPr>
              <a:t>Did</a:t>
            </a:r>
            <a:r>
              <a:rPr lang="cs-CZ" sz="2400" b="1" dirty="0" smtClean="0">
                <a:latin typeface="Times New Roman" pitchFamily="18" charset="0"/>
                <a:cs typeface="Times New Roman" pitchFamily="18" charset="0"/>
                <a:sym typeface="Wingdings" pitchFamily="2" charset="2"/>
              </a:rPr>
              <a:t> he play </a:t>
            </a:r>
            <a:r>
              <a:rPr lang="cs-CZ" sz="2400" b="1" dirty="0" err="1" smtClean="0">
                <a:latin typeface="Times New Roman" pitchFamily="18" charset="0"/>
                <a:cs typeface="Times New Roman" pitchFamily="18" charset="0"/>
                <a:sym typeface="Wingdings" pitchFamily="2" charset="2"/>
              </a:rPr>
              <a:t>tennis</a:t>
            </a:r>
            <a:r>
              <a:rPr lang="cs-CZ" sz="2400" b="1" dirty="0" smtClean="0">
                <a:latin typeface="Times New Roman" pitchFamily="18" charset="0"/>
                <a:cs typeface="Times New Roman" pitchFamily="18" charset="0"/>
                <a:sym typeface="Wingdings" pitchFamily="2" charset="2"/>
              </a:rPr>
              <a:t>?</a:t>
            </a:r>
            <a:br>
              <a:rPr lang="cs-CZ" sz="2400" b="1" dirty="0" smtClean="0">
                <a:latin typeface="Times New Roman" pitchFamily="18" charset="0"/>
                <a:cs typeface="Times New Roman" pitchFamily="18" charset="0"/>
                <a:sym typeface="Wingdings" pitchFamily="2" charset="2"/>
              </a:rPr>
            </a:br>
            <a:r>
              <a:rPr lang="cs-CZ" sz="2400" b="1" dirty="0" smtClean="0">
                <a:latin typeface="Times New Roman" pitchFamily="18" charset="0"/>
                <a:cs typeface="Times New Roman" pitchFamily="18" charset="0"/>
                <a:sym typeface="Wingdings" pitchFamily="2" charset="2"/>
              </a:rPr>
              <a:t>No, he </a:t>
            </a:r>
            <a:r>
              <a:rPr lang="cs-CZ" sz="2400" b="1" dirty="0" err="1" smtClean="0">
                <a:latin typeface="Times New Roman" pitchFamily="18" charset="0"/>
                <a:cs typeface="Times New Roman" pitchFamily="18" charset="0"/>
                <a:sym typeface="Wingdings" pitchFamily="2" charset="2"/>
              </a:rPr>
              <a:t>didn</a:t>
            </a:r>
            <a:r>
              <a:rPr lang="cs-CZ" sz="2400" b="1" dirty="0" smtClean="0">
                <a:latin typeface="Times New Roman" pitchFamily="18" charset="0"/>
                <a:cs typeface="Times New Roman" pitchFamily="18" charset="0"/>
                <a:sym typeface="Wingdings" pitchFamily="2" charset="2"/>
              </a:rPr>
              <a:t>‘</a:t>
            </a:r>
            <a:r>
              <a:rPr lang="cs-CZ" sz="2400" b="1" dirty="0" err="1" smtClean="0">
                <a:latin typeface="Times New Roman" pitchFamily="18" charset="0"/>
                <a:cs typeface="Times New Roman" pitchFamily="18" charset="0"/>
                <a:sym typeface="Wingdings" pitchFamily="2" charset="2"/>
              </a:rPr>
              <a:t>t</a:t>
            </a:r>
            <a:r>
              <a:rPr lang="cs-CZ" sz="2400" b="1" dirty="0" smtClean="0">
                <a:latin typeface="Times New Roman" pitchFamily="18" charset="0"/>
                <a:cs typeface="Times New Roman" pitchFamily="18" charset="0"/>
                <a:sym typeface="Wingdings" pitchFamily="2" charset="2"/>
              </a:rPr>
              <a:t>.</a:t>
            </a:r>
            <a:br>
              <a:rPr lang="cs-CZ" sz="2400" b="1" dirty="0" smtClean="0">
                <a:latin typeface="Times New Roman" pitchFamily="18" charset="0"/>
                <a:cs typeface="Times New Roman" pitchFamily="18" charset="0"/>
                <a:sym typeface="Wingdings" pitchFamily="2" charset="2"/>
              </a:rPr>
            </a:br>
            <a:r>
              <a:rPr lang="cs-CZ" sz="2400" b="1" dirty="0" smtClean="0">
                <a:latin typeface="Times New Roman" pitchFamily="18" charset="0"/>
                <a:cs typeface="Times New Roman" pitchFamily="18" charset="0"/>
                <a:sym typeface="Wingdings" pitchFamily="2" charset="2"/>
              </a:rPr>
              <a:t>4. </a:t>
            </a:r>
            <a:r>
              <a:rPr lang="cs-CZ" sz="2400" b="1" dirty="0" err="1" smtClean="0">
                <a:latin typeface="Times New Roman" pitchFamily="18" charset="0"/>
                <a:cs typeface="Times New Roman" pitchFamily="18" charset="0"/>
                <a:sym typeface="Wingdings" pitchFamily="2" charset="2"/>
              </a:rPr>
              <a:t>Did</a:t>
            </a:r>
            <a:r>
              <a:rPr lang="cs-CZ" sz="2400" b="1" dirty="0" smtClean="0">
                <a:latin typeface="Times New Roman" pitchFamily="18" charset="0"/>
                <a:cs typeface="Times New Roman" pitchFamily="18" charset="0"/>
                <a:sym typeface="Wingdings" pitchFamily="2" charset="2"/>
              </a:rPr>
              <a:t> he </a:t>
            </a:r>
            <a:r>
              <a:rPr lang="cs-CZ" sz="2400" b="1" dirty="0" err="1" smtClean="0">
                <a:latin typeface="Times New Roman" pitchFamily="18" charset="0"/>
                <a:cs typeface="Times New Roman" pitchFamily="18" charset="0"/>
                <a:sym typeface="Wingdings" pitchFamily="2" charset="2"/>
              </a:rPr>
              <a:t>have</a:t>
            </a:r>
            <a:r>
              <a:rPr lang="cs-CZ" sz="2400" b="1" dirty="0" smtClean="0">
                <a:latin typeface="Times New Roman" pitchFamily="18" charset="0"/>
                <a:cs typeface="Times New Roman" pitchFamily="18" charset="0"/>
                <a:sym typeface="Wingdings" pitchFamily="2" charset="2"/>
              </a:rPr>
              <a:t> lunch </a:t>
            </a:r>
            <a:r>
              <a:rPr lang="cs-CZ" sz="2400" b="1" dirty="0" err="1" smtClean="0">
                <a:latin typeface="Times New Roman" pitchFamily="18" charset="0"/>
                <a:cs typeface="Times New Roman" pitchFamily="18" charset="0"/>
                <a:sym typeface="Wingdings" pitchFamily="2" charset="2"/>
              </a:rPr>
              <a:t>at</a:t>
            </a:r>
            <a:r>
              <a:rPr lang="cs-CZ" sz="2400" b="1" dirty="0" smtClean="0">
                <a:latin typeface="Times New Roman" pitchFamily="18" charset="0"/>
                <a:cs typeface="Times New Roman" pitchFamily="18" charset="0"/>
                <a:sym typeface="Wingdings" pitchFamily="2" charset="2"/>
              </a:rPr>
              <a:t> </a:t>
            </a:r>
            <a:r>
              <a:rPr lang="cs-CZ" sz="2400" b="1" dirty="0" err="1" smtClean="0">
                <a:latin typeface="Times New Roman" pitchFamily="18" charset="0"/>
                <a:cs typeface="Times New Roman" pitchFamily="18" charset="0"/>
                <a:sym typeface="Wingdings" pitchFamily="2" charset="2"/>
              </a:rPr>
              <a:t>school</a:t>
            </a:r>
            <a:r>
              <a:rPr lang="cs-CZ" sz="2400" b="1" dirty="0" smtClean="0">
                <a:latin typeface="Times New Roman" pitchFamily="18" charset="0"/>
                <a:cs typeface="Times New Roman" pitchFamily="18" charset="0"/>
                <a:sym typeface="Wingdings" pitchFamily="2" charset="2"/>
              </a:rPr>
              <a:t>?</a:t>
            </a:r>
            <a:br>
              <a:rPr lang="cs-CZ" sz="2400" b="1" dirty="0" smtClean="0">
                <a:latin typeface="Times New Roman" pitchFamily="18" charset="0"/>
                <a:cs typeface="Times New Roman" pitchFamily="18" charset="0"/>
                <a:sym typeface="Wingdings" pitchFamily="2" charset="2"/>
              </a:rPr>
            </a:br>
            <a:r>
              <a:rPr lang="cs-CZ" sz="2400" b="1" dirty="0" err="1" smtClean="0">
                <a:latin typeface="Times New Roman" pitchFamily="18" charset="0"/>
                <a:cs typeface="Times New Roman" pitchFamily="18" charset="0"/>
                <a:sym typeface="Wingdings" pitchFamily="2" charset="2"/>
              </a:rPr>
              <a:t>Yes</a:t>
            </a:r>
            <a:r>
              <a:rPr lang="cs-CZ" sz="2400" b="1" dirty="0" smtClean="0">
                <a:latin typeface="Times New Roman" pitchFamily="18" charset="0"/>
                <a:cs typeface="Times New Roman" pitchFamily="18" charset="0"/>
                <a:sym typeface="Wingdings" pitchFamily="2" charset="2"/>
              </a:rPr>
              <a:t>, he </a:t>
            </a:r>
            <a:r>
              <a:rPr lang="cs-CZ" sz="2400" b="1" dirty="0" err="1" smtClean="0">
                <a:latin typeface="Times New Roman" pitchFamily="18" charset="0"/>
                <a:cs typeface="Times New Roman" pitchFamily="18" charset="0"/>
                <a:sym typeface="Wingdings" pitchFamily="2" charset="2"/>
              </a:rPr>
              <a:t>did</a:t>
            </a:r>
            <a:r>
              <a:rPr lang="cs-CZ" sz="2400" b="1" dirty="0" smtClean="0">
                <a:latin typeface="Times New Roman" pitchFamily="18" charset="0"/>
                <a:cs typeface="Times New Roman" pitchFamily="18" charset="0"/>
                <a:sym typeface="Wingdings" pitchFamily="2" charset="2"/>
              </a:rPr>
              <a:t>.</a:t>
            </a:r>
            <a:br>
              <a:rPr lang="cs-CZ" sz="2400" b="1" dirty="0" smtClean="0">
                <a:latin typeface="Times New Roman" pitchFamily="18" charset="0"/>
                <a:cs typeface="Times New Roman" pitchFamily="18" charset="0"/>
                <a:sym typeface="Wingdings" pitchFamily="2" charset="2"/>
              </a:rPr>
            </a:br>
            <a:r>
              <a:rPr lang="cs-CZ" sz="2400" b="1" dirty="0" smtClean="0">
                <a:latin typeface="Times New Roman" pitchFamily="18" charset="0"/>
                <a:cs typeface="Times New Roman" pitchFamily="18" charset="0"/>
                <a:sym typeface="Wingdings" pitchFamily="2" charset="2"/>
              </a:rPr>
              <a:t>5. </a:t>
            </a:r>
            <a:r>
              <a:rPr lang="cs-CZ" sz="2400" b="1" dirty="0" err="1" smtClean="0">
                <a:latin typeface="Times New Roman" pitchFamily="18" charset="0"/>
                <a:cs typeface="Times New Roman" pitchFamily="18" charset="0"/>
                <a:sym typeface="Wingdings" pitchFamily="2" charset="2"/>
              </a:rPr>
              <a:t>Did</a:t>
            </a:r>
            <a:r>
              <a:rPr lang="cs-CZ" sz="2400" b="1" dirty="0" smtClean="0">
                <a:latin typeface="Times New Roman" pitchFamily="18" charset="0"/>
                <a:cs typeface="Times New Roman" pitchFamily="18" charset="0"/>
                <a:sym typeface="Wingdings" pitchFamily="2" charset="2"/>
              </a:rPr>
              <a:t> he do a lot </a:t>
            </a:r>
            <a:r>
              <a:rPr lang="cs-CZ" sz="2400" b="1" dirty="0" err="1" smtClean="0">
                <a:latin typeface="Times New Roman" pitchFamily="18" charset="0"/>
                <a:cs typeface="Times New Roman" pitchFamily="18" charset="0"/>
                <a:sym typeface="Wingdings" pitchFamily="2" charset="2"/>
              </a:rPr>
              <a:t>of</a:t>
            </a:r>
            <a:r>
              <a:rPr lang="cs-CZ" sz="2400" b="1" dirty="0" smtClean="0">
                <a:latin typeface="Times New Roman" pitchFamily="18" charset="0"/>
                <a:cs typeface="Times New Roman" pitchFamily="18" charset="0"/>
                <a:sym typeface="Wingdings" pitchFamily="2" charset="2"/>
              </a:rPr>
              <a:t> </a:t>
            </a:r>
            <a:r>
              <a:rPr lang="cs-CZ" sz="2400" b="1" dirty="0" err="1" smtClean="0">
                <a:latin typeface="Times New Roman" pitchFamily="18" charset="0"/>
                <a:cs typeface="Times New Roman" pitchFamily="18" charset="0"/>
                <a:sym typeface="Wingdings" pitchFamily="2" charset="2"/>
              </a:rPr>
              <a:t>homework</a:t>
            </a:r>
            <a:r>
              <a:rPr lang="cs-CZ" sz="2400" b="1" dirty="0" smtClean="0">
                <a:latin typeface="Times New Roman" pitchFamily="18" charset="0"/>
                <a:cs typeface="Times New Roman" pitchFamily="18" charset="0"/>
                <a:sym typeface="Wingdings" pitchFamily="2" charset="2"/>
              </a:rPr>
              <a:t>?</a:t>
            </a:r>
            <a:br>
              <a:rPr lang="cs-CZ" sz="2400" b="1" dirty="0" smtClean="0">
                <a:latin typeface="Times New Roman" pitchFamily="18" charset="0"/>
                <a:cs typeface="Times New Roman" pitchFamily="18" charset="0"/>
                <a:sym typeface="Wingdings" pitchFamily="2" charset="2"/>
              </a:rPr>
            </a:br>
            <a:r>
              <a:rPr lang="cs-CZ" sz="2400" b="1" dirty="0" smtClean="0">
                <a:latin typeface="Times New Roman" pitchFamily="18" charset="0"/>
                <a:cs typeface="Times New Roman" pitchFamily="18" charset="0"/>
                <a:sym typeface="Wingdings" pitchFamily="2" charset="2"/>
              </a:rPr>
              <a:t>No, he </a:t>
            </a:r>
            <a:r>
              <a:rPr lang="cs-CZ" sz="2400" b="1" dirty="0" err="1" smtClean="0">
                <a:latin typeface="Times New Roman" pitchFamily="18" charset="0"/>
                <a:cs typeface="Times New Roman" pitchFamily="18" charset="0"/>
                <a:sym typeface="Wingdings" pitchFamily="2" charset="2"/>
              </a:rPr>
              <a:t>didn</a:t>
            </a:r>
            <a:r>
              <a:rPr lang="cs-CZ" sz="2400" b="1" dirty="0" smtClean="0">
                <a:latin typeface="Times New Roman" pitchFamily="18" charset="0"/>
                <a:cs typeface="Times New Roman" pitchFamily="18" charset="0"/>
                <a:sym typeface="Wingdings" pitchFamily="2" charset="2"/>
              </a:rPr>
              <a:t>‘</a:t>
            </a:r>
            <a:r>
              <a:rPr lang="cs-CZ" sz="2400" b="1" dirty="0" err="1" smtClean="0">
                <a:latin typeface="Times New Roman" pitchFamily="18" charset="0"/>
                <a:cs typeface="Times New Roman" pitchFamily="18" charset="0"/>
                <a:sym typeface="Wingdings" pitchFamily="2" charset="2"/>
              </a:rPr>
              <a:t>t</a:t>
            </a:r>
            <a:r>
              <a:rPr lang="cs-CZ" sz="2400" b="1" dirty="0" smtClean="0">
                <a:latin typeface="Times New Roman" pitchFamily="18" charset="0"/>
                <a:cs typeface="Times New Roman" pitchFamily="18" charset="0"/>
                <a:sym typeface="Wingdings" pitchFamily="2" charset="2"/>
              </a:rPr>
              <a:t>.</a:t>
            </a:r>
            <a:br>
              <a:rPr lang="cs-CZ" sz="2400" b="1" dirty="0" smtClean="0">
                <a:latin typeface="Times New Roman" pitchFamily="18" charset="0"/>
                <a:cs typeface="Times New Roman" pitchFamily="18" charset="0"/>
                <a:sym typeface="Wingdings" pitchFamily="2" charset="2"/>
              </a:rPr>
            </a:br>
            <a:r>
              <a:rPr lang="cs-CZ" sz="2400" b="1" dirty="0" smtClean="0">
                <a:latin typeface="Times New Roman" pitchFamily="18" charset="0"/>
                <a:cs typeface="Times New Roman" pitchFamily="18" charset="0"/>
                <a:sym typeface="Wingdings" pitchFamily="2" charset="2"/>
              </a:rPr>
              <a:t>6. </a:t>
            </a:r>
            <a:r>
              <a:rPr lang="cs-CZ" sz="2400" b="1" dirty="0" err="1" smtClean="0">
                <a:latin typeface="Times New Roman" pitchFamily="18" charset="0"/>
                <a:cs typeface="Times New Roman" pitchFamily="18" charset="0"/>
                <a:sym typeface="Wingdings" pitchFamily="2" charset="2"/>
              </a:rPr>
              <a:t>Did</a:t>
            </a:r>
            <a:r>
              <a:rPr lang="cs-CZ" sz="2400" b="1" dirty="0" smtClean="0">
                <a:latin typeface="Times New Roman" pitchFamily="18" charset="0"/>
                <a:cs typeface="Times New Roman" pitchFamily="18" charset="0"/>
                <a:sym typeface="Wingdings" pitchFamily="2" charset="2"/>
              </a:rPr>
              <a:t> he </a:t>
            </a:r>
            <a:r>
              <a:rPr lang="cs-CZ" sz="2400" b="1" dirty="0" err="1" smtClean="0">
                <a:latin typeface="Times New Roman" pitchFamily="18" charset="0"/>
                <a:cs typeface="Times New Roman" pitchFamily="18" charset="0"/>
                <a:sym typeface="Wingdings" pitchFamily="2" charset="2"/>
              </a:rPr>
              <a:t>watch</a:t>
            </a:r>
            <a:r>
              <a:rPr lang="cs-CZ" sz="2400" b="1" dirty="0" smtClean="0">
                <a:latin typeface="Times New Roman" pitchFamily="18" charset="0"/>
                <a:cs typeface="Times New Roman" pitchFamily="18" charset="0"/>
                <a:sym typeface="Wingdings" pitchFamily="2" charset="2"/>
              </a:rPr>
              <a:t> TV?</a:t>
            </a:r>
            <a:br>
              <a:rPr lang="cs-CZ" sz="2400" b="1" dirty="0" smtClean="0">
                <a:latin typeface="Times New Roman" pitchFamily="18" charset="0"/>
                <a:cs typeface="Times New Roman" pitchFamily="18" charset="0"/>
                <a:sym typeface="Wingdings" pitchFamily="2" charset="2"/>
              </a:rPr>
            </a:br>
            <a:r>
              <a:rPr lang="cs-CZ" sz="2400" b="1" dirty="0" err="1" smtClean="0">
                <a:latin typeface="Times New Roman" pitchFamily="18" charset="0"/>
                <a:cs typeface="Times New Roman" pitchFamily="18" charset="0"/>
                <a:sym typeface="Wingdings" pitchFamily="2" charset="2"/>
              </a:rPr>
              <a:t>Yes</a:t>
            </a:r>
            <a:r>
              <a:rPr lang="cs-CZ" sz="2400" b="1" dirty="0" smtClean="0">
                <a:latin typeface="Times New Roman" pitchFamily="18" charset="0"/>
                <a:cs typeface="Times New Roman" pitchFamily="18" charset="0"/>
                <a:sym typeface="Wingdings" pitchFamily="2" charset="2"/>
              </a:rPr>
              <a:t>, he </a:t>
            </a:r>
            <a:r>
              <a:rPr lang="cs-CZ" sz="2400" b="1" dirty="0" err="1" smtClean="0">
                <a:latin typeface="Times New Roman" pitchFamily="18" charset="0"/>
                <a:cs typeface="Times New Roman" pitchFamily="18" charset="0"/>
                <a:sym typeface="Wingdings" pitchFamily="2" charset="2"/>
              </a:rPr>
              <a:t>did</a:t>
            </a:r>
            <a:r>
              <a:rPr lang="cs-CZ" sz="2400" b="1" dirty="0" smtClean="0">
                <a:latin typeface="Times New Roman" pitchFamily="18" charset="0"/>
                <a:cs typeface="Times New Roman" pitchFamily="18" charset="0"/>
                <a:sym typeface="Wingdings" pitchFamily="2" charset="2"/>
              </a:rPr>
              <a:t>.</a:t>
            </a:r>
            <a:br>
              <a:rPr lang="cs-CZ" sz="2400" b="1" dirty="0" smtClean="0">
                <a:latin typeface="Times New Roman" pitchFamily="18" charset="0"/>
                <a:cs typeface="Times New Roman" pitchFamily="18" charset="0"/>
                <a:sym typeface="Wingdings" pitchFamily="2" charset="2"/>
              </a:rPr>
            </a:br>
            <a:r>
              <a:rPr lang="cs-CZ" sz="2400" b="1" dirty="0" smtClean="0">
                <a:latin typeface="Times New Roman" pitchFamily="18" charset="0"/>
                <a:cs typeface="Times New Roman" pitchFamily="18" charset="0"/>
                <a:sym typeface="Wingdings" pitchFamily="2" charset="2"/>
              </a:rPr>
              <a:t>7. </a:t>
            </a:r>
            <a:r>
              <a:rPr lang="cs-CZ" sz="2400" b="1" dirty="0" err="1" smtClean="0">
                <a:latin typeface="Times New Roman" pitchFamily="18" charset="0"/>
                <a:cs typeface="Times New Roman" pitchFamily="18" charset="0"/>
                <a:sym typeface="Wingdings" pitchFamily="2" charset="2"/>
              </a:rPr>
              <a:t>Did</a:t>
            </a:r>
            <a:r>
              <a:rPr lang="cs-CZ" sz="2400" b="1" dirty="0" smtClean="0">
                <a:latin typeface="Times New Roman" pitchFamily="18" charset="0"/>
                <a:cs typeface="Times New Roman" pitchFamily="18" charset="0"/>
                <a:sym typeface="Wingdings" pitchFamily="2" charset="2"/>
              </a:rPr>
              <a:t> he listen to music?</a:t>
            </a:r>
            <a:br>
              <a:rPr lang="cs-CZ" sz="2400" b="1" dirty="0" smtClean="0">
                <a:latin typeface="Times New Roman" pitchFamily="18" charset="0"/>
                <a:cs typeface="Times New Roman" pitchFamily="18" charset="0"/>
                <a:sym typeface="Wingdings" pitchFamily="2" charset="2"/>
              </a:rPr>
            </a:br>
            <a:r>
              <a:rPr lang="cs-CZ" sz="2400" b="1" dirty="0" smtClean="0">
                <a:latin typeface="Times New Roman" pitchFamily="18" charset="0"/>
                <a:cs typeface="Times New Roman" pitchFamily="18" charset="0"/>
                <a:sym typeface="Wingdings" pitchFamily="2" charset="2"/>
              </a:rPr>
              <a:t>No, he </a:t>
            </a:r>
            <a:r>
              <a:rPr lang="cs-CZ" sz="2400" b="1" dirty="0" err="1" smtClean="0">
                <a:latin typeface="Times New Roman" pitchFamily="18" charset="0"/>
                <a:cs typeface="Times New Roman" pitchFamily="18" charset="0"/>
                <a:sym typeface="Wingdings" pitchFamily="2" charset="2"/>
              </a:rPr>
              <a:t>didn</a:t>
            </a:r>
            <a:r>
              <a:rPr lang="cs-CZ" sz="2400" b="1" dirty="0" smtClean="0">
                <a:latin typeface="Times New Roman" pitchFamily="18" charset="0"/>
                <a:cs typeface="Times New Roman" pitchFamily="18" charset="0"/>
                <a:sym typeface="Wingdings" pitchFamily="2" charset="2"/>
              </a:rPr>
              <a:t>‘</a:t>
            </a:r>
            <a:r>
              <a:rPr lang="cs-CZ" sz="2400" b="1" dirty="0" err="1" smtClean="0">
                <a:latin typeface="Times New Roman" pitchFamily="18" charset="0"/>
                <a:cs typeface="Times New Roman" pitchFamily="18" charset="0"/>
                <a:sym typeface="Wingdings" pitchFamily="2" charset="2"/>
              </a:rPr>
              <a:t>t</a:t>
            </a:r>
            <a:r>
              <a:rPr lang="cs-CZ" sz="2400" b="1" dirty="0" smtClean="0">
                <a:latin typeface="Times New Roman" pitchFamily="18" charset="0"/>
                <a:cs typeface="Times New Roman" pitchFamily="18" charset="0"/>
                <a:sym typeface="Wingdings" pitchFamily="2" charset="2"/>
              </a:rPr>
              <a:t>.</a:t>
            </a:r>
            <a:br>
              <a:rPr lang="cs-CZ" sz="2400" b="1" dirty="0" smtClean="0">
                <a:latin typeface="Times New Roman" pitchFamily="18" charset="0"/>
                <a:cs typeface="Times New Roman" pitchFamily="18" charset="0"/>
                <a:sym typeface="Wingdings" pitchFamily="2" charset="2"/>
              </a:rPr>
            </a:br>
            <a:r>
              <a:rPr lang="cs-CZ" sz="2400" b="1" dirty="0" smtClean="0">
                <a:latin typeface="Times New Roman" pitchFamily="18" charset="0"/>
                <a:cs typeface="Times New Roman" pitchFamily="18" charset="0"/>
                <a:sym typeface="Wingdings" pitchFamily="2" charset="2"/>
              </a:rPr>
              <a:t/>
            </a:r>
            <a:br>
              <a:rPr lang="cs-CZ" sz="2400" b="1" dirty="0" smtClean="0">
                <a:latin typeface="Times New Roman" pitchFamily="18" charset="0"/>
                <a:cs typeface="Times New Roman" pitchFamily="18" charset="0"/>
                <a:sym typeface="Wingdings" pitchFamily="2" charset="2"/>
              </a:rPr>
            </a:br>
            <a:r>
              <a:rPr lang="cs-CZ" sz="2400" b="1" dirty="0" smtClean="0">
                <a:latin typeface="Times New Roman" pitchFamily="18" charset="0"/>
                <a:cs typeface="Times New Roman" pitchFamily="18" charset="0"/>
                <a:sym typeface="Wingdings" pitchFamily="2" charset="2"/>
              </a:rPr>
              <a:t/>
            </a:r>
            <a:br>
              <a:rPr lang="cs-CZ" sz="2400" b="1" dirty="0" smtClean="0">
                <a:latin typeface="Times New Roman" pitchFamily="18" charset="0"/>
                <a:cs typeface="Times New Roman" pitchFamily="18" charset="0"/>
                <a:sym typeface="Wingdings" pitchFamily="2" charset="2"/>
              </a:rPr>
            </a:br>
            <a:endParaRPr lang="cs-CZ" sz="2700" b="1"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alphaModFix amt="16000"/>
            <a:lum/>
          </a:blip>
          <a:srcRect/>
          <a:stretch>
            <a:fillRect l="-23000" r="-23000"/>
          </a:stretch>
        </a:blipFill>
        <a:effectLst/>
      </p:bgPr>
    </p:bg>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357158" y="428604"/>
            <a:ext cx="7786742" cy="5286412"/>
          </a:xfrm>
        </p:spPr>
        <p:txBody>
          <a:bodyPr>
            <a:normAutofit/>
          </a:bodyPr>
          <a:lstStyle/>
          <a:p>
            <a:pPr>
              <a:buNone/>
            </a:pPr>
            <a:r>
              <a:rPr lang="cs-CZ" dirty="0" smtClean="0">
                <a:latin typeface="Times New Roman" pitchFamily="18" charset="0"/>
                <a:cs typeface="Times New Roman" pitchFamily="18" charset="0"/>
              </a:rPr>
              <a:t>Zdroj:</a:t>
            </a:r>
          </a:p>
          <a:p>
            <a:pPr>
              <a:buNone/>
            </a:pPr>
            <a:r>
              <a:rPr lang="cs-CZ" dirty="0" smtClean="0">
                <a:latin typeface="Times New Roman" pitchFamily="18" charset="0"/>
                <a:cs typeface="Times New Roman" pitchFamily="18" charset="0"/>
              </a:rPr>
              <a:t>    </a:t>
            </a:r>
            <a:r>
              <a:rPr lang="cs-CZ" sz="2800" dirty="0" smtClean="0">
                <a:latin typeface="Times New Roman" pitchFamily="18" charset="0"/>
                <a:cs typeface="Times New Roman" pitchFamily="18" charset="0"/>
              </a:rPr>
              <a:t>Vlastní tvorba</a:t>
            </a:r>
          </a:p>
          <a:p>
            <a:pPr>
              <a:buNone/>
            </a:pPr>
            <a:r>
              <a:rPr lang="cs-CZ" dirty="0" smtClean="0">
                <a:latin typeface="Times New Roman" pitchFamily="18" charset="0"/>
                <a:cs typeface="Times New Roman" pitchFamily="18" charset="0"/>
              </a:rPr>
              <a:t>Obrázek:</a:t>
            </a:r>
          </a:p>
          <a:p>
            <a:pPr>
              <a:buNone/>
            </a:pPr>
            <a:r>
              <a:rPr lang="cs-CZ" sz="2800" dirty="0" smtClean="0">
                <a:latin typeface="Times New Roman" pitchFamily="18" charset="0"/>
                <a:cs typeface="Times New Roman" pitchFamily="18" charset="0"/>
              </a:rPr>
              <a:t>     </a:t>
            </a:r>
            <a:r>
              <a:rPr lang="cs-CZ" sz="2800" dirty="0" smtClean="0">
                <a:latin typeface="Times New Roman" pitchFamily="18" charset="0"/>
                <a:cs typeface="Times New Roman" pitchFamily="18" charset="0"/>
                <a:hlinkClick r:id="rId3"/>
              </a:rPr>
              <a:t>www.office.</a:t>
            </a:r>
            <a:r>
              <a:rPr lang="cs-CZ" sz="2800" dirty="0" err="1" smtClean="0">
                <a:latin typeface="Times New Roman" pitchFamily="18" charset="0"/>
                <a:cs typeface="Times New Roman" pitchFamily="18" charset="0"/>
                <a:hlinkClick r:id="rId3"/>
              </a:rPr>
              <a:t>microsoft.com</a:t>
            </a:r>
            <a:endParaRPr lang="cs-CZ" sz="2800" dirty="0" smtClean="0">
              <a:latin typeface="Times New Roman" pitchFamily="18" charset="0"/>
              <a:cs typeface="Times New Roman" pitchFamily="18" charset="0"/>
            </a:endParaRPr>
          </a:p>
          <a:p>
            <a:pPr>
              <a:buNone/>
            </a:pPr>
            <a:r>
              <a:rPr lang="cs-CZ" dirty="0" smtClean="0">
                <a:latin typeface="Times New Roman" pitchFamily="18" charset="0"/>
                <a:cs typeface="Times New Roman" pitchFamily="18" charset="0"/>
              </a:rPr>
              <a:t>Anotace:</a:t>
            </a:r>
          </a:p>
          <a:p>
            <a:pPr>
              <a:buNone/>
            </a:pPr>
            <a:r>
              <a:rPr lang="cs-CZ" dirty="0" smtClean="0">
                <a:latin typeface="Times New Roman" pitchFamily="18" charset="0"/>
                <a:cs typeface="Times New Roman" pitchFamily="18" charset="0"/>
              </a:rPr>
              <a:t>    </a:t>
            </a:r>
            <a:r>
              <a:rPr lang="cs-CZ" sz="2800" dirty="0" smtClean="0">
                <a:latin typeface="Times New Roman" pitchFamily="18" charset="0"/>
                <a:cs typeface="Times New Roman" pitchFamily="18" charset="0"/>
              </a:rPr>
              <a:t>Jedná se o velice krátké cvičení, které může vyučující použít k rychlému připomenutí a procvičení tvoření otázek v minulém čase prostém.</a:t>
            </a: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640</TotalTime>
  <Words>102</Words>
  <Application>Microsoft Office PowerPoint</Application>
  <PresentationFormat>Předvádění na obrazovce (4:3)</PresentationFormat>
  <Paragraphs>17</Paragraphs>
  <Slides>5</Slides>
  <Notes>0</Notes>
  <HiddenSlides>0</HiddenSlides>
  <MMClips>0</MMClips>
  <ScaleCrop>false</ScaleCrop>
  <HeadingPairs>
    <vt:vector size="4" baseType="variant">
      <vt:variant>
        <vt:lpstr>Motiv</vt:lpstr>
      </vt:variant>
      <vt:variant>
        <vt:i4>1</vt:i4>
      </vt:variant>
      <vt:variant>
        <vt:lpstr>Nadpisy snímků</vt:lpstr>
      </vt:variant>
      <vt:variant>
        <vt:i4>5</vt:i4>
      </vt:variant>
    </vt:vector>
  </HeadingPairs>
  <TitlesOfParts>
    <vt:vector size="6" baseType="lpstr">
      <vt:lpstr>Motiv systému Office</vt:lpstr>
      <vt:lpstr>Prezentace aplikace PowerPoint</vt:lpstr>
      <vt:lpstr>      Past simple - revision</vt:lpstr>
      <vt:lpstr>                 Yesterday John…  1. go to school  2. see his friend  3. play tennis  4. have lunch at school  5. do a lot of homework  6. watch TV  7. listen to music                    </vt:lpstr>
      <vt:lpstr>   Řešení  1. Did he go to school? Yes, he did. 2. Did he see his friend? No, he didn‘t. 3. Did he play tennis? No, he didn‘t. 4. Did he have lunch at school? Yes, he did. 5. Did he do a lot of homework? No, he didn‘t. 6. Did he watch TV? Yes, he did. 7. Did he listen to music? No, he didn‘t.   </vt:lpstr>
      <vt:lpstr>Prezentace aplikace PowerPoint</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Název školy: Autor:</dc:title>
  <dc:creator>NB</dc:creator>
  <cp:lastModifiedBy>NB</cp:lastModifiedBy>
  <cp:revision>74</cp:revision>
  <dcterms:created xsi:type="dcterms:W3CDTF">2011-12-27T20:15:32Z</dcterms:created>
  <dcterms:modified xsi:type="dcterms:W3CDTF">2012-10-04T19:57:19Z</dcterms:modified>
</cp:coreProperties>
</file>