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72" r:id="rId5"/>
    <p:sldId id="270" r:id="rId6"/>
    <p:sldId id="269" r:id="rId7"/>
    <p:sldId id="275" r:id="rId8"/>
    <p:sldId id="276" r:id="rId9"/>
    <p:sldId id="277" r:id="rId10"/>
    <p:sldId id="278" r:id="rId11"/>
    <p:sldId id="279" r:id="rId12"/>
    <p:sldId id="280" r:id="rId13"/>
    <p:sldId id="26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 varScale="1">
        <p:scale>
          <a:sx n="64" d="100"/>
          <a:sy n="64" d="100"/>
        </p:scale>
        <p:origin x="-99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428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271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449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512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1672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6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412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233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087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738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229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4.10.2012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microsoft.com/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66" y="500042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3174077"/>
              </p:ext>
            </p:extLst>
          </p:nvPr>
        </p:nvGraphicFramePr>
        <p:xfrm>
          <a:off x="928662" y="235743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Lucie Pospíšilová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Datum: </a:t>
                      </a:r>
                      <a:r>
                        <a:rPr lang="cs-CZ" sz="2400" b="0" baseline="0" dirty="0" smtClean="0"/>
                        <a:t>20.9.2012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</a:t>
                      </a:r>
                      <a:r>
                        <a:rPr lang="cs-CZ" sz="2400" b="1" smtClean="0"/>
                        <a:t>: </a:t>
                      </a:r>
                      <a:r>
                        <a:rPr lang="cs-CZ" sz="2400" smtClean="0"/>
                        <a:t>VY_32_INOVACE_17_Anglický </a:t>
                      </a:r>
                      <a:r>
                        <a:rPr lang="cs-CZ" sz="2400" dirty="0" smtClean="0"/>
                        <a:t>jazyk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err="1" smtClean="0"/>
                        <a:t>Tenses</a:t>
                      </a:r>
                      <a:r>
                        <a:rPr lang="cs-CZ" sz="2400" b="0" smtClean="0"/>
                        <a:t>- </a:t>
                      </a:r>
                      <a:r>
                        <a:rPr lang="cs-CZ" sz="2400" smtClean="0"/>
                        <a:t>Present</a:t>
                      </a:r>
                      <a:r>
                        <a:rPr lang="cs-CZ" sz="2400" dirty="0" smtClean="0"/>
                        <a:t> </a:t>
                      </a:r>
                      <a:r>
                        <a:rPr lang="cs-CZ" sz="2400" dirty="0" err="1" smtClean="0"/>
                        <a:t>perfect</a:t>
                      </a:r>
                      <a:r>
                        <a:rPr lang="cs-CZ" sz="2400" dirty="0" smtClean="0"/>
                        <a:t> I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aseline="0" dirty="0" smtClean="0"/>
                        <a:t>8.-9.</a:t>
                      </a:r>
                      <a:endParaRPr lang="cs-CZ" sz="240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1143000"/>
          </a:xfrm>
        </p:spPr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Present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perfect</a:t>
            </a:r>
            <a:r>
              <a:rPr lang="cs-CZ" b="1" smtClean="0">
                <a:latin typeface="Times New Roman" pitchFamily="18" charset="0"/>
                <a:cs typeface="Times New Roman" pitchFamily="18" charset="0"/>
              </a:rPr>
              <a:t> I 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2500306"/>
            <a:ext cx="7786742" cy="257176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Předpřítomný čas bývá pro mnoho studentů oříškem. V českém jazyce tento čas překládáme časem minulým či časem přítomným.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4500594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Tvoření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i="1" dirty="0" smtClean="0"/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/has + minulé příčestí 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cs-CZ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4500594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Minulé příčestí tvoříme buď koncovkou </a:t>
            </a:r>
            <a:r>
              <a:rPr lang="cs-CZ" sz="3200" b="1" i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3200" b="1" i="1" dirty="0" err="1" smtClean="0">
                <a:latin typeface="Times New Roman" pitchFamily="18" charset="0"/>
                <a:cs typeface="Times New Roman" pitchFamily="18" charset="0"/>
              </a:rPr>
              <a:t>ed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(pravidelná slovesa) nebo použijeme třetí tvar nepravidelných sloves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4500594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Pojďme se podívat na ukázkové věty v kladném tvaru: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sz="27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seen</a:t>
            </a:r>
            <a:r>
              <a:rPr lang="cs-CZ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Madonna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been</a:t>
            </a:r>
            <a:r>
              <a:rPr lang="cs-CZ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to New York.</a:t>
            </a:r>
            <a:br>
              <a:rPr lang="cs-CZ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has </a:t>
            </a:r>
            <a:r>
              <a:rPr lang="cs-CZ" sz="27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played</a:t>
            </a:r>
            <a:r>
              <a:rPr lang="cs-CZ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tennis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cs-CZ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has </a:t>
            </a:r>
            <a:r>
              <a:rPr lang="cs-CZ" sz="27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written</a:t>
            </a:r>
            <a:r>
              <a:rPr lang="cs-CZ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letter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has </a:t>
            </a:r>
            <a:r>
              <a:rPr lang="cs-CZ" sz="27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gone</a:t>
            </a:r>
            <a:r>
              <a:rPr lang="cs-CZ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out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bought</a:t>
            </a:r>
            <a:r>
              <a:rPr lang="cs-CZ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book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lived</a:t>
            </a:r>
            <a:r>
              <a:rPr lang="cs-CZ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in London.</a:t>
            </a:r>
            <a:br>
              <a:rPr lang="cs-CZ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watched</a:t>
            </a:r>
            <a:r>
              <a:rPr lang="cs-CZ" sz="2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TV.</a:t>
            </a:r>
            <a:br>
              <a:rPr lang="cs-CZ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Ve 3.osobě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č.j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. má sloveso podobu HAS</a:t>
            </a:r>
            <a:br>
              <a:rPr lang="cs-CZ" sz="2700" b="1" dirty="0" smtClean="0">
                <a:latin typeface="Times New Roman" pitchFamily="18" charset="0"/>
                <a:cs typeface="Times New Roman" pitchFamily="18" charset="0"/>
              </a:rPr>
            </a:br>
            <a:endParaRPr lang="cs-CZ" sz="27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4500594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Sloveso </a:t>
            </a:r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/has zkracujeme:</a:t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I‘ve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seen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Madonna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‘ve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been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to New York.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‘s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played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tennis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He‘s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written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letter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‘s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gone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out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‘ve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bought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book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‘ve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lived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in London.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‘ve </a:t>
            </a:r>
            <a:r>
              <a:rPr lang="cs-CZ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watched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TV.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4500594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Otázku v předpřítomné čase tvoříme inverzí slovesa </a:t>
            </a:r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/has a podmětu:</a:t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seen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Madonna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Yes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, I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been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to New York? No, I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haven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Has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played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tennis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Yes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has.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Has he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written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letter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? No, he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hasn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Has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gone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out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Yes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has.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bought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book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? No,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haven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lived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in London?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Yes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, I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watched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TV? No,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haven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4500594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Tázací slova mají své místo na prvním místě otázky samozřejmě</a:t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Where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been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seen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Where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has he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gone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4500594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Zápor v předpřítomném čase tvoříme přidáním záporky not za sloveso </a:t>
            </a:r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/has</a:t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not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seen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Madonna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not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been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to New York.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has not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played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tennis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He has not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written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letter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has not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gone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out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not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bought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book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not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lived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in London.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not </a:t>
            </a:r>
            <a:r>
              <a:rPr lang="cs-CZ" sz="3200" b="1" dirty="0" err="1" smtClean="0">
                <a:latin typeface="Times New Roman" pitchFamily="18" charset="0"/>
                <a:cs typeface="Times New Roman" pitchFamily="18" charset="0"/>
              </a:rPr>
              <a:t>watched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TV. 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4500594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I zde zkracujeme:</a:t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not = </a:t>
            </a:r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haven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‘t</a:t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has not = </a:t>
            </a:r>
            <a:r>
              <a:rPr lang="cs-CZ" sz="3600" b="1" dirty="0" err="1" smtClean="0">
                <a:latin typeface="Times New Roman" pitchFamily="18" charset="0"/>
                <a:cs typeface="Times New Roman" pitchFamily="18" charset="0"/>
              </a:rPr>
              <a:t>hasn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‘t </a:t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haven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‘t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seen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Madonna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haven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‘t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been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 to New York.</a:t>
            </a:r>
            <a:br>
              <a:rPr lang="cs-CZ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hasn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‘t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played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tennis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hasn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‘t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written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letter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hasn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‘t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gone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out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haven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‘t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bought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book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haven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‘t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lived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 in London.</a:t>
            </a:r>
            <a:br>
              <a:rPr lang="cs-CZ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haven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‘t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watched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 TV.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cs-CZ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4500594"/>
          </a:xfrm>
        </p:spPr>
        <p:txBody>
          <a:bodyPr>
            <a:normAutofit fontScale="90000"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A teď použití</a:t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1. velice často tímto časem sdělujeme své zážitky a zkušenosti </a:t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I‘ve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been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England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I‘ve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eaten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raw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eggs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has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played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rugby.</a:t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He has had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broken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leg.</a:t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‘ve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seen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Václav Havel.</a:t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written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poetry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4500594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2. váže se k přítomnosti, mluví o něčem, co je teď, co stále trvá</a:t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cs-CZ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cleaned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our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car. </a:t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lost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keys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has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lived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in London.</a:t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He has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gone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Mexico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painted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our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bedroom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They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cooked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dinner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16000"/>
            <a:lum/>
          </a:blip>
          <a:srcRect/>
          <a:stretch>
            <a:fillRect l="-2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428604"/>
            <a:ext cx="7786742" cy="52864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Zdroj: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Vlastní tvorba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Obrázek: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hlinkClick r:id="rId3"/>
              </a:rPr>
              <a:t>www.office.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microsoft.com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Žáci se seznámí s tvorbou  předpřítomného času. Tento materiál má pouze funkci výkladovou.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653</TotalTime>
  <Words>126</Words>
  <Application>Microsoft Office PowerPoint</Application>
  <PresentationFormat>Předvádění na obrazovce (4:3)</PresentationFormat>
  <Paragraphs>25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      Present perfect I </vt:lpstr>
      <vt:lpstr>Tvoření   have/has + minulé příčestí   </vt:lpstr>
      <vt:lpstr>Minulé příčestí tvoříme buď koncovkou - ed (pravidelná slovesa) nebo použijeme třetí tvar nepravidelných sloves</vt:lpstr>
      <vt:lpstr>Pojďme se podívat na ukázkové věty v kladném tvaru:   I have seen Madonna. You have been to New York. She has played tennis. He has written a letter. It has gone out. We have bought a book. You have lived in London. They have watched TV.  Ve 3.osobě č.j. má sloveso podobu HAS </vt:lpstr>
      <vt:lpstr>   Sloveso have/has zkracujeme:    I‘ve seen Madonna. You‘ve been to New York. She‘s played tennis. He‘s written a letter. It‘s gone out. We‘ve bought a book. You‘ve lived in London. They‘ve watched TV.   </vt:lpstr>
      <vt:lpstr>   Otázku v předpřítomné čase tvoříme inverzí slovesa have/has a podmětu:   Have you seen Madonna? Yes, I have. Have you been to New York? No, I haven‘t. Has she played tennis? Yes, she has. Has he written a letter? No, he hasn‘t. Has it gone out? Yes, it has. Have we bought a book? No, we haven‘t. Have you lived in London? Yes, I have. Have they watched TV? No, they haven‘t.   </vt:lpstr>
      <vt:lpstr>   Tázací slova mají své místo na prvním místě otázky samozřejmě    Where have you been? What have you seen? Where has he gone?   </vt:lpstr>
      <vt:lpstr>   Zápor v předpřítomném čase tvoříme přidáním záporky not za sloveso have/has    I have not seen Madonna. You have not been to New York. She has not played tennis. He has not written a letter. It has not gone out. We have not bought a book. You have not lived in London. They have not watched TV.   </vt:lpstr>
      <vt:lpstr>   I zde zkracujeme:  have not = haven‘t has not = hasn‘t    I haven‘t seen Madonna. You haven‘t been to New York. She hasn‘t played tennis. He hasn‘t written a letter. It hasn‘t gone out. We haven‘t bought a book. You haven‘t lived in London. They haven‘t watched TV.   </vt:lpstr>
      <vt:lpstr> A teď použití  1. velice často tímto časem sdělujeme své zážitky a zkušenosti   I‘ve been to England.  I‘ve eaten raw eggs. She has played rugby. He has had broken leg. We‘ve seen Václav Havel. They have written poetry.</vt:lpstr>
      <vt:lpstr> 2. váže se k přítomnosti, mluví o něčem, co je teď, co stále trvá   I have cleaned our car.  You have lost your keys. She has lived in London. He has gone to Mexico. We have painted our bedroom. They have cooked dinner.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NB</cp:lastModifiedBy>
  <cp:revision>78</cp:revision>
  <dcterms:created xsi:type="dcterms:W3CDTF">2011-12-27T20:15:32Z</dcterms:created>
  <dcterms:modified xsi:type="dcterms:W3CDTF">2012-10-04T19:57:56Z</dcterms:modified>
</cp:coreProperties>
</file>