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72" r:id="rId5"/>
    <p:sldId id="270" r:id="rId6"/>
    <p:sldId id="269" r:id="rId7"/>
    <p:sldId id="275" r:id="rId8"/>
    <p:sldId id="276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4" d="100"/>
          <a:sy n="64" d="100"/>
        </p:scale>
        <p:origin x="-99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3052473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21.9.2012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VY_32_INOVACE_18_Anglický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err="1" smtClean="0"/>
                        <a:t>Tenses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Present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perfect</a:t>
                      </a:r>
                      <a:r>
                        <a:rPr lang="cs-CZ" sz="2400" dirty="0" smtClean="0"/>
                        <a:t> II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II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since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Než se pustíme do vysvětlení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zkuste nejdříve pravdivě odpovědět na následující otázky 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ever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broken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leg?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ever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seen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UFO?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ever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to London?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ever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eaten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Chinese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food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ever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written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poetry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Pojďme si povědět něco o slovíčkách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které se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čato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pojí právě s předpřítomným časem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1) </a:t>
            </a:r>
            <a:r>
              <a:rPr lang="cs-CZ" sz="31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= od (nějakého bodu v minulosti)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I‘ve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lived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1995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I‘ve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August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Zjednodušeně se dá říci, že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můžeme v překladu chápat jako OD, s tím rozdílem, že uvedená činnost stále trvá.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Žiji zde od roku 1995. (až do teď) 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Čtu to od srpna. (až do teď)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2.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1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 dobu (po určitou dobu z minulosti až do teď)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I‘ve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lived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2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I‘ve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written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1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month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seen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14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days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!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Žiji tady 2 roky.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Píšu to 1 měsíc.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Neviděl jsem tě 14 dní!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71480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Doplňte </a:t>
            </a:r>
            <a:r>
              <a:rPr lang="cs-CZ" sz="3100" b="1" dirty="0" err="1" smtClean="0"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3100" b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před časová určení:</a:t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…….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Monday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……. 1998</a:t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……. 2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hours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……. 2 o‘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……. 3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……. 10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weeks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……. May 20</a:t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100" b="1" dirty="0" err="1" smtClean="0">
                <a:latin typeface="Times New Roman" pitchFamily="18" charset="0"/>
                <a:cs typeface="Times New Roman" pitchFamily="18" charset="0"/>
              </a:rPr>
              <a:t>Monday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1998</a:t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2 </a:t>
            </a:r>
            <a:r>
              <a:rPr lang="cs-CZ" sz="3100" b="1" dirty="0" err="1" smtClean="0">
                <a:latin typeface="Times New Roman" pitchFamily="18" charset="0"/>
                <a:cs typeface="Times New Roman" pitchFamily="18" charset="0"/>
              </a:rPr>
              <a:t>hours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2 o‘</a:t>
            </a:r>
            <a:r>
              <a:rPr lang="cs-CZ" sz="3100" b="1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3 </a:t>
            </a:r>
            <a:r>
              <a:rPr lang="cs-CZ" sz="3100" b="1" dirty="0" err="1" smtClean="0"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10 </a:t>
            </a:r>
            <a:r>
              <a:rPr lang="cs-CZ" sz="3100" b="1" dirty="0" err="1" smtClean="0">
                <a:latin typeface="Times New Roman" pitchFamily="18" charset="0"/>
                <a:cs typeface="Times New Roman" pitchFamily="18" charset="0"/>
              </a:rPr>
              <a:t>weeks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May 20</a:t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se seznámí s použitím slovíček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since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své znalosti si vyzkouší na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krátkém cvičení.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683</TotalTime>
  <Words>91</Words>
  <Application>Microsoft Office PowerPoint</Application>
  <PresentationFormat>Předvádění na obrazovce (4:3)</PresentationFormat>
  <Paragraphs>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     Present perfect II </vt:lpstr>
      <vt:lpstr> Než se pustíme do vysvětlení since a for, zkuste nejdříve pravdivě odpovědět na následující otázky    </vt:lpstr>
      <vt:lpstr>Have you ever broken leg? Have you ever seen the UFO? Have you ever been to London? Have you ever eaten Chinese food? Have you ever written poetry? </vt:lpstr>
      <vt:lpstr>   Pojďme si povědět něco o slovíčkách since a for, které se čato pojí právě s předpřítomným časem  1) since = od (nějakého bodu v minulosti)  I‘ve lived there since 1995. I‘ve read it since August.  Zjednodušeně se dá říci, že since můžeme v překladu chápat jako OD, s tím rozdílem, že uvedená činnost stále trvá.  Žiji zde od roku 1995. (až do teď)  Čtu to od srpna. (až do teď)    </vt:lpstr>
      <vt:lpstr>   2. for = po dobu (po určitou dobu z minulosti až do teď)   I‘ve lived there for 2 years. I‘ve written it for 1 month. I haven‘t seen you for 14 days!  Žiji tady 2 roky. Píšu to 1 měsíc. Neviděl jsem tě 14 dní!   </vt:lpstr>
      <vt:lpstr>   Doplňte since nebo for před časová určení:   ……. Monday ……. 1998 ……. 2 hours ……. 2 o‘clock  ……. 3 months ……. 10 weeks ……. May 20     </vt:lpstr>
      <vt:lpstr>    Řešení:  since Monday since 1998 for 2 hours since 2 o‘clock  for 3 months for 10 weeks since May 20  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81</cp:revision>
  <dcterms:created xsi:type="dcterms:W3CDTF">2011-12-27T20:15:32Z</dcterms:created>
  <dcterms:modified xsi:type="dcterms:W3CDTF">2012-10-04T19:58:35Z</dcterms:modified>
</cp:coreProperties>
</file>