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8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96832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smtClean="0"/>
                        <a:t>: </a:t>
                      </a:r>
                      <a:r>
                        <a:rPr lang="cs-CZ" sz="2400" b="0" baseline="0" smtClean="0"/>
                        <a:t>24.9.2012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VY_32_INOVACE_19_Anglický </a:t>
                      </a:r>
                      <a:r>
                        <a:rPr lang="cs-CZ" sz="240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err="1" smtClean="0"/>
                        <a:t>Tenses</a:t>
                      </a:r>
                      <a:r>
                        <a:rPr lang="cs-CZ" sz="2400" b="0" smtClean="0"/>
                        <a:t>- </a:t>
                      </a:r>
                      <a:r>
                        <a:rPr lang="cs-CZ" sz="2400" smtClean="0"/>
                        <a:t>Mistakes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8.-9.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Mistakes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500306"/>
            <a:ext cx="7786742" cy="257176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Chybovat je sice lidské, ale z chyb je nutné a důležité se poučit. S tímto krédem pojďme přistoupit k následujícímu </a:t>
            </a:r>
          </a:p>
          <a:p>
            <a:pPr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e-mailu, ve kterém se skrývá 10 chyb.</a:t>
            </a:r>
          </a:p>
          <a:p>
            <a:pPr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Zkuste je odhalit a napravit.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Fiona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fionaf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@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onet.de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To: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John [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johny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@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yahoo.com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dirty="0" err="1" smtClean="0">
                <a:latin typeface="Times New Roman" pitchFamily="18" charset="0"/>
                <a:cs typeface="Times New Roman" pitchFamily="18" charset="0"/>
              </a:rPr>
              <a:t>Subject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Hi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Germany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Hallo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John,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‘s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Fiona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 I live in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germany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in Berlin, a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capital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city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country. I live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parents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brother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years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student. 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 My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brothers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are 12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10.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going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to tell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myself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long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‘s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quite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fair)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greens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eyes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wear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glasses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but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want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contact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lenses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soon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friendly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a positive person. My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mader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says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talk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much!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In my free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I love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going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cenema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But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I not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much free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becuase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classes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a lot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homework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also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go to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French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classes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friday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afternoon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Please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soon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tell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life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Best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wishes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Fiona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Fiona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fionaf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@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onet.de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br>
              <a:rPr lang="cs-C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To: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John [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johny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@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yahoo.com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Subject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Hi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Germany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Hallo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John,</a:t>
            </a:r>
            <a:br>
              <a:rPr lang="cs-CZ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‘s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Fiona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 I live in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ermany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in Berlin, a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capital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city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country. I live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parents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brother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years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student. 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 My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brothers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are 12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10.</a:t>
            </a:r>
            <a:br>
              <a:rPr lang="cs-CZ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going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to tell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myself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long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‘s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quite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fair)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green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eyes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wear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glasses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but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want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contact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lenses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soon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friendly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a positive person. My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mother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says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talk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much!</a:t>
            </a:r>
            <a:br>
              <a:rPr lang="cs-CZ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In my free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I love </a:t>
            </a:r>
            <a:r>
              <a:rPr lang="cs-CZ" sz="2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reading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going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cinema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But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don‘t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much free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because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classes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a lot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homework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also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go to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French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classes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riday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afternoon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Please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soon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tell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life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Best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wishes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Fiona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Obrázek: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Jedná se o velice krátké cvičení, ve kterém žáci rozpoznávají chyby v krátkém textu. Jedná se o chyby gramatické a o chyby týkající se hláskování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anglických slovíček.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126</Words>
  <Application>Microsoft Office PowerPoint</Application>
  <PresentationFormat>Předvádění na obrazovce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     Mistakes</vt:lpstr>
      <vt:lpstr>                   From: Fiona [fionaf@onet.de] To: John [johny@yahoo.com] Subject: Hi from Germany  Hallo John,  My name‘s Fiona. I live in germany in Berlin, a capital city of the country. I live with my parents and my two brother. I have 15 years old and I am student. I like our school. My brothers are 12 and 10. I am going to tell you about myself. I have long hair (it‘s quite fair) and greens eyes. I wear glasses, but I want to get contact lenses soon. I am friendly and a positive person. My mader says I talk too much!                   </vt:lpstr>
      <vt:lpstr>      In my free time I love read and going to the cenema. But I not have much free time becuase I have classes every day, and a lot of homework. I also go to French classes on friday afternoon.  Please write soon and tell me about you and your life  Best wishes  Fiona     </vt:lpstr>
      <vt:lpstr>      Řešení  From: Fiona [fionaf@onet.de] To: John [johny@yahoo.com] Subject: Hi from Germany  Hallo John,  My name‘s Fiona. I live in Germany in Berlin, a capital city of the country. I live with my parents and my two brothers. I am 15 years old and I am a student. I like our school. My brothers are 12 and 10. I am going to tell you about myself. I have long hair (it‘s quite fair) and green eyes. I wear glasses, but I want to get contact lenses soon. I am friendly and a positive person. My mother says I talk too much!     </vt:lpstr>
      <vt:lpstr>      In my free time I love reading and going to the cinema. But I don‘t have much free time because I have classes every day, and a lot of homework. I also go to French classes on Friday afternoon.  Please write soon and tell me about you and your life  Best wishes  Fiona    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NB</cp:lastModifiedBy>
  <cp:revision>79</cp:revision>
  <dcterms:created xsi:type="dcterms:W3CDTF">2011-12-27T20:15:32Z</dcterms:created>
  <dcterms:modified xsi:type="dcterms:W3CDTF">2012-10-04T19:59:09Z</dcterms:modified>
</cp:coreProperties>
</file>