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D33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Třídění souhlásek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VY_32_INOVACE_1B33Čj2_Třídění souhlásek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VY_32_INOVACE_1B33Čj2_Třídění souhlásek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Třídění souhlásek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třídění souhlásek, první seznámení se souhláskami tvrdými, měkkými a obojetnými.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je názorná.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žáci ústně odůvodňují psaní i/y po tvrdých a měkkých souhláskách, doporučuji barevně podtrhávat souhlásky podle přehledu</a:t>
            </a:r>
          </a:p>
          <a:p>
            <a:pPr lvl="1"/>
            <a:r>
              <a:rPr lang="cs-CZ" dirty="0" smtClean="0"/>
              <a:t>Snímek 4: žáci posouvají perem kartičky se souhláskami do správné nádoby, vymýšlí slova s danou souhláskou (např. chytá)</a:t>
            </a:r>
          </a:p>
          <a:p>
            <a:pPr lvl="1"/>
            <a:r>
              <a:rPr lang="cs-CZ" dirty="0" smtClean="0"/>
              <a:t>Snímek 5: žáci pracují podle zadání (řešení: Veverky poskakují na větvích.)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Tvrdé: h, ch, k, r, d, t, n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Měkké: ž, š, č, ř, c, j, ď, ť, ň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Obojetné: b, f, l, m, p, s, v, z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u="sng" dirty="0" smtClean="0"/>
              <a:t>Odůvodňuj psaní i, í, y, ý</a:t>
            </a:r>
          </a:p>
          <a:p>
            <a:pPr>
              <a:buNone/>
            </a:pPr>
            <a:r>
              <a:rPr lang="cs-CZ" dirty="0" smtClean="0"/>
              <a:t>    široký, týden, lesní, srnky, motýl, chyba, cibule, židle, ryba, vrány, čistý, řízek, nohy, kytara, sudy, jiskra, divadlo, nyní, tichý, nápady, zelený, šaty, šatičky, žirafa, tygři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Roztřiď souhlásky do správné nádoby.</a:t>
            </a:r>
            <a:endParaRPr lang="cs-CZ" dirty="0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539552" y="3933056"/>
            <a:ext cx="2066528" cy="25202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sz="3600" dirty="0" smtClean="0"/>
              <a:t>Y, Ý</a:t>
            </a:r>
          </a:p>
          <a:p>
            <a:pPr algn="ctr"/>
            <a:r>
              <a:rPr lang="cs-CZ" dirty="0" smtClean="0"/>
              <a:t>TVRDÉ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3635896" y="4005064"/>
            <a:ext cx="2066528" cy="2520280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sz="3600" dirty="0" smtClean="0"/>
              <a:t>I, Í</a:t>
            </a:r>
          </a:p>
          <a:p>
            <a:pPr algn="ctr"/>
            <a:r>
              <a:rPr lang="cs-CZ" dirty="0" smtClean="0"/>
              <a:t>MĚKKÉ</a:t>
            </a:r>
            <a:endParaRPr lang="cs-CZ" dirty="0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6300192" y="3933056"/>
            <a:ext cx="2066528" cy="2520280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sz="3600" dirty="0" smtClean="0"/>
              <a:t>I, Í, Y, Ý</a:t>
            </a:r>
          </a:p>
          <a:p>
            <a:pPr algn="ctr"/>
            <a:r>
              <a:rPr lang="cs-CZ" dirty="0" smtClean="0"/>
              <a:t>OBOJETNÉ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34076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51720" y="134076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292494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Ť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63688" y="242088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292494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95936" y="2852936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79912" y="1412776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7984" y="206084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08104" y="220486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16016" y="1412776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16216" y="220486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148478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948264" y="1412776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627784" y="1988840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04048" y="2852936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12160" y="292494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092280" y="292494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452320" y="206084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884368" y="148478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1560" y="220486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259632" y="170080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707904" y="206084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275856" y="2924944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915816" y="1340768"/>
            <a:ext cx="576064" cy="432048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Odkryj ve správném pořadí nejprve všechny tvrdé, potom měkké a nakonec obojetné souhlásky. Vždy si zapiš písmeno, které pod kartičkou najdeš. Opiš celou vyluštěnou větu.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3466728" cy="355699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66682"/>
                <a:gridCol w="866682"/>
                <a:gridCol w="866682"/>
                <a:gridCol w="866682"/>
              </a:tblGrid>
              <a:tr h="59283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</a:tr>
              <a:tr h="59283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</a:tr>
              <a:tr h="59283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</a:tr>
              <a:tr h="59283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</a:tr>
              <a:tr h="59283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</a:tr>
              <a:tr h="59283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267744" y="22048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40050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39552" y="22048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403648" y="45811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267744" y="16288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    M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131840" y="40050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27809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403648" y="34290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2267744" y="40050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Ň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1403648" y="22048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Ť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34290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Ď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2267744" y="34290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539552" y="16288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39552" y="45811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131840" y="45811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403648" y="27809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3131840" y="22048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131840" y="16288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2267744" y="45811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539552" y="27809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2267744" y="2780928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1403648" y="4005064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3131840" y="34290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1403648" y="1628800"/>
            <a:ext cx="720080" cy="5040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endParaRPr lang="cs-CZ" sz="2400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467544" y="6021288"/>
            <a:ext cx="78488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658</TotalTime>
  <Words>386</Words>
  <Application>Microsoft Office PowerPoint</Application>
  <PresentationFormat>Předvádění na obrazovce (4:3)</PresentationFormat>
  <Paragraphs>115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SOUHLÁSKY</vt:lpstr>
      <vt:lpstr>Roztřiď souhlásky do správné nádoby.</vt:lpstr>
      <vt:lpstr>Odkryj ve správném pořadí nejprve všechny tvrdé, potom měkké a nakonec obojetné souhlásky. Vždy si zapiš písmeno, které pod kartičkou najdeš. Opiš celou vyluštěnou větu.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76</cp:revision>
  <dcterms:created xsi:type="dcterms:W3CDTF">2011-08-21T15:31:45Z</dcterms:created>
  <dcterms:modified xsi:type="dcterms:W3CDTF">2012-02-14T12:23:56Z</dcterms:modified>
</cp:coreProperties>
</file>