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  <p:sldId id="311" r:id="rId33"/>
    <p:sldId id="312" r:id="rId34"/>
    <p:sldId id="313" r:id="rId35"/>
    <p:sldId id="314" r:id="rId36"/>
    <p:sldId id="315" r:id="rId37"/>
    <p:sldId id="316" r:id="rId38"/>
    <p:sldId id="317" r:id="rId39"/>
    <p:sldId id="318" r:id="rId40"/>
    <p:sldId id="319" r:id="rId41"/>
    <p:sldId id="320" r:id="rId42"/>
    <p:sldId id="321" r:id="rId43"/>
    <p:sldId id="322" r:id="rId44"/>
    <p:sldId id="323" r:id="rId45"/>
    <p:sldId id="324" r:id="rId46"/>
    <p:sldId id="281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504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5.pn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Relationship Id="rId9" Type="http://schemas.openxmlformats.org/officeDocument/2006/relationships/image" Target="../media/image13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507648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25.6.2012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VY_32_INOVACE_08_Anglický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err="1" smtClean="0"/>
                        <a:t>Theme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vocabulary</a:t>
                      </a:r>
                      <a:r>
                        <a:rPr lang="cs-CZ" sz="2400" b="0" dirty="0" smtClean="0"/>
                        <a:t>- My </a:t>
                      </a:r>
                      <a:r>
                        <a:rPr lang="cs-CZ" sz="2400" b="0" dirty="0" err="1" smtClean="0"/>
                        <a:t>toys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1.-5. ročník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095625" cy="3095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LORRY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095625" cy="3095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LORRY</a:t>
            </a:r>
            <a:endParaRPr lang="cs-CZ" sz="3600" b="1" dirty="0"/>
          </a:p>
        </p:txBody>
      </p:sp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35699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SAILBOAT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095625" cy="3095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LORRY</a:t>
            </a:r>
            <a:endParaRPr lang="cs-CZ" sz="3600" b="1" dirty="0"/>
          </a:p>
        </p:txBody>
      </p:sp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35699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SAILBOAT</a:t>
            </a:r>
            <a:endParaRPr lang="cs-CZ" sz="3600" b="1" dirty="0"/>
          </a:p>
        </p:txBody>
      </p:sp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2447553" cy="244755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263691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DOLL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095625" cy="3095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LORRY</a:t>
            </a:r>
            <a:endParaRPr lang="cs-CZ" sz="3600" b="1" dirty="0"/>
          </a:p>
        </p:txBody>
      </p:sp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35699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SAILBOAT</a:t>
            </a:r>
            <a:endParaRPr lang="cs-CZ" sz="3600" b="1" dirty="0"/>
          </a:p>
        </p:txBody>
      </p:sp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2447553" cy="244755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263691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DOLL</a:t>
            </a:r>
            <a:endParaRPr lang="cs-CZ" sz="3600" b="1" dirty="0"/>
          </a:p>
        </p:txBody>
      </p:sp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293096"/>
            <a:ext cx="2160239" cy="216023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407707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KITE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095625" cy="3095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LORRY</a:t>
            </a:r>
            <a:endParaRPr lang="cs-CZ" sz="3600" b="1" dirty="0"/>
          </a:p>
        </p:txBody>
      </p:sp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35699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SAILBOAT</a:t>
            </a:r>
            <a:endParaRPr lang="cs-CZ" sz="3600" b="1" dirty="0"/>
          </a:p>
        </p:txBody>
      </p:sp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2447553" cy="244755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263691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DOLL</a:t>
            </a:r>
            <a:endParaRPr lang="cs-CZ" sz="3600" b="1" dirty="0"/>
          </a:p>
        </p:txBody>
      </p:sp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293096"/>
            <a:ext cx="2160239" cy="216023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407707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KITE</a:t>
            </a:r>
            <a:endParaRPr lang="cs-CZ" sz="3600" b="1" dirty="0"/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34237" y="1124744"/>
            <a:ext cx="2236483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635896" y="263691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AIRPLANE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980728"/>
            <a:ext cx="3095625" cy="309562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LORRY</a:t>
            </a:r>
            <a:endParaRPr lang="cs-CZ" sz="3600" b="1" dirty="0"/>
          </a:p>
        </p:txBody>
      </p:sp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35699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3501008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SAILBOAT</a:t>
            </a:r>
            <a:endParaRPr lang="cs-CZ" sz="3600" b="1" dirty="0"/>
          </a:p>
        </p:txBody>
      </p:sp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692696"/>
            <a:ext cx="2447553" cy="244755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24328" y="263691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DOLL</a:t>
            </a:r>
            <a:endParaRPr lang="cs-CZ" sz="3600" b="1" dirty="0"/>
          </a:p>
        </p:txBody>
      </p:sp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4293096"/>
            <a:ext cx="2160239" cy="2160239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407707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KITE</a:t>
            </a:r>
            <a:endParaRPr lang="cs-CZ" sz="3600" b="1" dirty="0"/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34237" y="1124744"/>
            <a:ext cx="2236483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635896" y="263691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AIRPLANE</a:t>
            </a:r>
            <a:endParaRPr lang="cs-CZ" sz="3600" b="1" dirty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3429000"/>
            <a:ext cx="250507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4572000" y="422108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TEDDY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364088" y="1844824"/>
            <a:ext cx="136815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364088" y="1844824"/>
            <a:ext cx="136815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796136" y="2708920"/>
            <a:ext cx="1224136" cy="230425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364088" y="1844824"/>
            <a:ext cx="136815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796136" y="2708920"/>
            <a:ext cx="1224136" cy="230425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195736" y="3356992"/>
            <a:ext cx="1512168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364088" y="1844824"/>
            <a:ext cx="136815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796136" y="2708920"/>
            <a:ext cx="1224136" cy="230425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195736" y="3356992"/>
            <a:ext cx="1512168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267744" y="4005064"/>
            <a:ext cx="1512168" cy="115212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364088" y="1844824"/>
            <a:ext cx="136815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796136" y="2708920"/>
            <a:ext cx="1224136" cy="230425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195736" y="3356992"/>
            <a:ext cx="1512168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267744" y="4005064"/>
            <a:ext cx="1512168" cy="115212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1907704" y="1484784"/>
            <a:ext cx="1656184" cy="3168352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ranes,households,industrial cranes,Photographs,toy trucks,toys,trucks,utility trucks,vehic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836712"/>
            <a:ext cx="1800200" cy="1800200"/>
          </a:xfrm>
          <a:prstGeom prst="rect">
            <a:avLst/>
          </a:prstGeom>
          <a:noFill/>
        </p:spPr>
      </p:pic>
      <p:pic>
        <p:nvPicPr>
          <p:cNvPr id="40962" name="Picture 2" descr="households,Photographs,sailboats,toy boats,toy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780928"/>
            <a:ext cx="1728192" cy="1728192"/>
          </a:xfrm>
          <a:prstGeom prst="rect">
            <a:avLst/>
          </a:prstGeom>
          <a:noFill/>
        </p:spPr>
      </p:pic>
      <p:pic>
        <p:nvPicPr>
          <p:cNvPr id="41986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2636912"/>
            <a:ext cx="1656184" cy="1656184"/>
          </a:xfrm>
          <a:prstGeom prst="rect">
            <a:avLst/>
          </a:prstGeom>
          <a:noFill/>
        </p:spPr>
      </p:pic>
      <p:pic>
        <p:nvPicPr>
          <p:cNvPr id="43010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81128"/>
            <a:ext cx="1656184" cy="1656184"/>
          </a:xfrm>
          <a:prstGeom prst="rect">
            <a:avLst/>
          </a:prstGeom>
          <a:noFill/>
        </p:spPr>
      </p:pic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869160"/>
            <a:ext cx="1923035" cy="136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908720"/>
            <a:ext cx="1208931" cy="149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3203848" y="1628800"/>
            <a:ext cx="25922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LORRY</a:t>
            </a:r>
          </a:p>
          <a:p>
            <a:pPr algn="ctr"/>
            <a:r>
              <a:rPr lang="cs-CZ" sz="4400" b="1" dirty="0" smtClean="0"/>
              <a:t>AIRPLANE</a:t>
            </a:r>
          </a:p>
          <a:p>
            <a:pPr algn="ctr"/>
            <a:r>
              <a:rPr lang="cs-CZ" sz="4400" b="1" dirty="0" smtClean="0"/>
              <a:t>DOLL</a:t>
            </a:r>
          </a:p>
          <a:p>
            <a:pPr algn="ctr"/>
            <a:r>
              <a:rPr lang="cs-CZ" sz="4400" b="1" dirty="0" smtClean="0"/>
              <a:t>KITE</a:t>
            </a:r>
          </a:p>
          <a:p>
            <a:pPr algn="ctr"/>
            <a:r>
              <a:rPr lang="cs-CZ" sz="4400" b="1" dirty="0" smtClean="0"/>
              <a:t>TEDDY</a:t>
            </a:r>
          </a:p>
          <a:p>
            <a:pPr algn="ctr"/>
            <a:r>
              <a:rPr lang="cs-CZ" sz="4400" b="1" dirty="0" smtClean="0"/>
              <a:t>SAILBOAT</a:t>
            </a:r>
            <a:endParaRPr lang="cs-CZ" sz="44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5364088" y="1844824"/>
            <a:ext cx="1368152" cy="14401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796136" y="2708920"/>
            <a:ext cx="1224136" cy="230425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195736" y="3356992"/>
            <a:ext cx="1512168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267744" y="4005064"/>
            <a:ext cx="1512168" cy="115212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1907704" y="1484784"/>
            <a:ext cx="1656184" cy="3168352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5652120" y="3284984"/>
            <a:ext cx="1152128" cy="2088232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2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692696"/>
            <a:ext cx="1098402" cy="11712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93" name="Picture 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452320" y="548680"/>
            <a:ext cx="1148997" cy="12584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2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692696"/>
            <a:ext cx="1098402" cy="11712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93" name="Picture 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80112" y="3024386"/>
            <a:ext cx="3096344" cy="33912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2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692696"/>
            <a:ext cx="1098402" cy="11712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93" name="Picture 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80112" y="3024386"/>
            <a:ext cx="3096344" cy="33912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2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80312" y="692696"/>
            <a:ext cx="1098402" cy="11712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2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80112" y="3170806"/>
            <a:ext cx="3096344" cy="33016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2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80112" y="3170806"/>
            <a:ext cx="3096344" cy="33016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412776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3356992"/>
            <a:ext cx="3096344" cy="30963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91" name="Picture 11" descr="animals,households,lions,stuffed animals,toys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3356992"/>
            <a:ext cx="3096344" cy="30963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1484784"/>
            <a:ext cx="1008113" cy="10081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3356994"/>
            <a:ext cx="3096344" cy="30963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6089" name="Picture 9" descr="bedframes,bedrooms,beds,household,mattresses,pillows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3356994"/>
            <a:ext cx="3096344" cy="30963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1772816"/>
            <a:ext cx="1063214" cy="864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3861048"/>
            <a:ext cx="3189642" cy="259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3861048"/>
            <a:ext cx="3189642" cy="259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12360" y="1196752"/>
            <a:ext cx="936104" cy="936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501008"/>
            <a:ext cx="2952328" cy="2952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1" name="Picture 2" descr="kite flying,kites,leisure,sporting goods,sports,sports equipmen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501008"/>
            <a:ext cx="2952328" cy="2952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836712"/>
            <a:ext cx="1338641" cy="10081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149080"/>
            <a:ext cx="3059751" cy="23042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6086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149080"/>
            <a:ext cx="3059751" cy="23042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4664"/>
            <a:ext cx="115212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573016"/>
            <a:ext cx="2880320" cy="2880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dolls,household,toys,dress,hair,ponies,colorfu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573016"/>
            <a:ext cx="2880320" cy="2880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118762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118762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635896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118762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635896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42798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118762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635896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42798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427984" y="4869160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TOYS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680224"/>
            <a:ext cx="4968552" cy="4869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čára 12"/>
          <p:cNvCxnSpPr/>
          <p:nvPr/>
        </p:nvCxnSpPr>
        <p:spPr>
          <a:xfrm>
            <a:off x="1331640" y="2132856"/>
            <a:ext cx="3672408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331640" y="3573016"/>
            <a:ext cx="2808312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560" y="6093296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1560" y="5301208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987824" y="3717032"/>
            <a:ext cx="208823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195736" y="2924944"/>
            <a:ext cx="2808312" cy="0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2708920"/>
            <a:ext cx="3600400" cy="3415764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55576" y="2060848"/>
            <a:ext cx="0" cy="2664296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118762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635896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427984" y="4077072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427984" y="4869160"/>
            <a:ext cx="792088" cy="864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156176" y="414908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BIRD</a:t>
            </a:r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1" y="2276872"/>
            <a:ext cx="2628621" cy="1948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patří mezi výkladové materiály. Slouží k opakování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tématu hračky.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Žáci se seznamují s novými slovíčky či pouze opakují svou stávající slovní zásobu. Zároveň si upevňují své znalosti o písemné podobě slov.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247</Words>
  <Application>Microsoft Office PowerPoint</Application>
  <PresentationFormat>Předvádění na obrazovce (4:3)</PresentationFormat>
  <Paragraphs>128</Paragraphs>
  <Slides>46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systému Office</vt:lpstr>
      <vt:lpstr>Prezentace aplikace PowerPoint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MY TOYS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153</cp:revision>
  <dcterms:created xsi:type="dcterms:W3CDTF">2011-12-27T20:15:32Z</dcterms:created>
  <dcterms:modified xsi:type="dcterms:W3CDTF">2012-10-04T20:35:14Z</dcterms:modified>
</cp:coreProperties>
</file>